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media/image17.jpg" ContentType="image/jpg"/>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58" r:id="rId5"/>
  </p:sldMasterIdLst>
  <p:notesMasterIdLst>
    <p:notesMasterId r:id="rId29"/>
  </p:notesMasterIdLst>
  <p:handoutMasterIdLst>
    <p:handoutMasterId r:id="rId30"/>
  </p:handoutMasterIdLst>
  <p:sldIdLst>
    <p:sldId id="256" r:id="rId6"/>
    <p:sldId id="265" r:id="rId7"/>
    <p:sldId id="257" r:id="rId8"/>
    <p:sldId id="334" r:id="rId9"/>
    <p:sldId id="317" r:id="rId10"/>
    <p:sldId id="261" r:id="rId11"/>
    <p:sldId id="277" r:id="rId12"/>
    <p:sldId id="342" r:id="rId13"/>
    <p:sldId id="333" r:id="rId14"/>
    <p:sldId id="297" r:id="rId15"/>
    <p:sldId id="338" r:id="rId16"/>
    <p:sldId id="319" r:id="rId17"/>
    <p:sldId id="329" r:id="rId18"/>
    <p:sldId id="337" r:id="rId19"/>
    <p:sldId id="336" r:id="rId20"/>
    <p:sldId id="275" r:id="rId21"/>
    <p:sldId id="269" r:id="rId22"/>
    <p:sldId id="320" r:id="rId23"/>
    <p:sldId id="323" r:id="rId24"/>
    <p:sldId id="268" r:id="rId25"/>
    <p:sldId id="270" r:id="rId26"/>
    <p:sldId id="324" r:id="rId27"/>
    <p:sldId id="26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571C866-976E-83FB-2B17-AAD1C00903C9}" name="Hope Beissel" initials="HB" userId="56e778f73a7ed711"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97E7"/>
    <a:srgbClr val="AFCBFD"/>
    <a:srgbClr val="93A9FF"/>
    <a:srgbClr val="86A9E2"/>
    <a:srgbClr val="3647B6"/>
    <a:srgbClr val="4948B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056" autoAdjust="0"/>
    <p:restoredTop sz="42252" autoAdjust="0"/>
  </p:normalViewPr>
  <p:slideViewPr>
    <p:cSldViewPr snapToGrid="0">
      <p:cViewPr varScale="1">
        <p:scale>
          <a:sx n="45" d="100"/>
          <a:sy n="45" d="100"/>
        </p:scale>
        <p:origin x="2364" y="4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46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microsoft.com/office/2018/10/relationships/authors" Target="authors.xml"/><Relationship Id="rId8" Type="http://schemas.openxmlformats.org/officeDocument/2006/relationships/slide" Target="slides/slide3.xml"/></Relationships>
</file>

<file path=ppt/diagrams/_rels/data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ata5.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ata6.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rawing5.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6.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E4C7E2-1EB8-4B73-95D3-5D91F363AC8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DE36D65-8FD4-480F-9C79-2A3713DBCB51}">
      <dgm:prSet/>
      <dgm:spPr/>
      <dgm:t>
        <a:bodyPr/>
        <a:lstStyle/>
        <a:p>
          <a:r>
            <a:rPr lang="en-US" dirty="0"/>
            <a:t>Review of Data to Set the Stage</a:t>
          </a:r>
        </a:p>
      </dgm:t>
    </dgm:pt>
    <dgm:pt modelId="{33EEE437-C442-46AF-8391-637DEDD22111}" type="parTrans" cxnId="{A750A726-2E5D-42FD-A51B-7D031699D155}">
      <dgm:prSet/>
      <dgm:spPr/>
      <dgm:t>
        <a:bodyPr/>
        <a:lstStyle/>
        <a:p>
          <a:endParaRPr lang="en-US"/>
        </a:p>
      </dgm:t>
    </dgm:pt>
    <dgm:pt modelId="{10AB5729-ECEE-46A8-8D34-208153CE856F}" type="sibTrans" cxnId="{A750A726-2E5D-42FD-A51B-7D031699D155}">
      <dgm:prSet/>
      <dgm:spPr/>
      <dgm:t>
        <a:bodyPr/>
        <a:lstStyle/>
        <a:p>
          <a:endParaRPr lang="en-US"/>
        </a:p>
      </dgm:t>
    </dgm:pt>
    <dgm:pt modelId="{0815F8E0-F1CC-4BCB-945D-9733A4306D63}">
      <dgm:prSet/>
      <dgm:spPr/>
      <dgm:t>
        <a:bodyPr/>
        <a:lstStyle/>
        <a:p>
          <a:r>
            <a:rPr lang="en-US"/>
            <a:t>The Importance of Tiered Interventions (MTSS/PBIS)</a:t>
          </a:r>
        </a:p>
      </dgm:t>
    </dgm:pt>
    <dgm:pt modelId="{66B98F56-582C-49C4-9DA4-EE82F99892DA}" type="parTrans" cxnId="{148A81CC-D044-4C9A-8ED2-228D5B2FC466}">
      <dgm:prSet/>
      <dgm:spPr/>
      <dgm:t>
        <a:bodyPr/>
        <a:lstStyle/>
        <a:p>
          <a:endParaRPr lang="en-US"/>
        </a:p>
      </dgm:t>
    </dgm:pt>
    <dgm:pt modelId="{1177886C-BA7A-46B5-8DE1-25428D691D61}" type="sibTrans" cxnId="{148A81CC-D044-4C9A-8ED2-228D5B2FC466}">
      <dgm:prSet/>
      <dgm:spPr/>
      <dgm:t>
        <a:bodyPr/>
        <a:lstStyle/>
        <a:p>
          <a:endParaRPr lang="en-US"/>
        </a:p>
      </dgm:t>
    </dgm:pt>
    <dgm:pt modelId="{92B2D1A0-8CE8-489C-9880-3F2561A402D8}">
      <dgm:prSet/>
      <dgm:spPr/>
      <dgm:t>
        <a:bodyPr/>
        <a:lstStyle/>
        <a:p>
          <a:r>
            <a:rPr lang="en-US" dirty="0"/>
            <a:t>Comprehensive Approach From PK-through High School using Implementation Science</a:t>
          </a:r>
        </a:p>
      </dgm:t>
    </dgm:pt>
    <dgm:pt modelId="{46F7B47D-5960-46FD-8BA0-2A7784ED2055}" type="parTrans" cxnId="{2D29DF89-4A2C-4490-8FDB-0A8AD12E15DC}">
      <dgm:prSet/>
      <dgm:spPr/>
      <dgm:t>
        <a:bodyPr/>
        <a:lstStyle/>
        <a:p>
          <a:endParaRPr lang="en-US"/>
        </a:p>
      </dgm:t>
    </dgm:pt>
    <dgm:pt modelId="{CC052C38-3832-4720-8F09-9BFD04E9560F}" type="sibTrans" cxnId="{2D29DF89-4A2C-4490-8FDB-0A8AD12E15DC}">
      <dgm:prSet/>
      <dgm:spPr/>
      <dgm:t>
        <a:bodyPr/>
        <a:lstStyle/>
        <a:p>
          <a:endParaRPr lang="en-US"/>
        </a:p>
      </dgm:t>
    </dgm:pt>
    <dgm:pt modelId="{2757B92B-F07B-45E1-8AED-10C8559A1AC4}">
      <dgm:prSet/>
      <dgm:spPr/>
      <dgm:t>
        <a:bodyPr/>
        <a:lstStyle/>
        <a:p>
          <a:r>
            <a:rPr lang="en-US" dirty="0"/>
            <a:t>Problem Solving around Challenges</a:t>
          </a:r>
        </a:p>
      </dgm:t>
    </dgm:pt>
    <dgm:pt modelId="{F014B99E-24F4-418D-90E2-E3646C9297D0}" type="parTrans" cxnId="{03E5E4D3-C392-43A0-BB04-10F0B2375E00}">
      <dgm:prSet/>
      <dgm:spPr/>
      <dgm:t>
        <a:bodyPr/>
        <a:lstStyle/>
        <a:p>
          <a:endParaRPr lang="en-US"/>
        </a:p>
      </dgm:t>
    </dgm:pt>
    <dgm:pt modelId="{C15B541E-DC50-4CEB-B0B9-F9B88E1D5D34}" type="sibTrans" cxnId="{03E5E4D3-C392-43A0-BB04-10F0B2375E00}">
      <dgm:prSet/>
      <dgm:spPr/>
      <dgm:t>
        <a:bodyPr/>
        <a:lstStyle/>
        <a:p>
          <a:endParaRPr lang="en-US"/>
        </a:p>
      </dgm:t>
    </dgm:pt>
    <dgm:pt modelId="{02392130-4FEA-4277-A3BE-AC163560FFF6}">
      <dgm:prSet/>
      <dgm:spPr/>
      <dgm:t>
        <a:bodyPr/>
        <a:lstStyle/>
        <a:p>
          <a:r>
            <a:rPr lang="en-US"/>
            <a:t>Current Status in MA</a:t>
          </a:r>
          <a:endParaRPr lang="en-US" dirty="0"/>
        </a:p>
      </dgm:t>
    </dgm:pt>
    <dgm:pt modelId="{C84D4A28-5547-4EF3-A000-1F6BD2AD9F38}" type="parTrans" cxnId="{C6A70E30-4C89-45FF-A3DD-8ADB304AFB19}">
      <dgm:prSet/>
      <dgm:spPr/>
      <dgm:t>
        <a:bodyPr/>
        <a:lstStyle/>
        <a:p>
          <a:endParaRPr lang="en-US"/>
        </a:p>
      </dgm:t>
    </dgm:pt>
    <dgm:pt modelId="{DCED9828-61D8-4730-B405-716FDBF7B8C1}" type="sibTrans" cxnId="{C6A70E30-4C89-45FF-A3DD-8ADB304AFB19}">
      <dgm:prSet/>
      <dgm:spPr/>
      <dgm:t>
        <a:bodyPr/>
        <a:lstStyle/>
        <a:p>
          <a:endParaRPr lang="en-US"/>
        </a:p>
      </dgm:t>
    </dgm:pt>
    <dgm:pt modelId="{11FFA354-0E35-4E6C-B60F-DB4B4A1560EC}">
      <dgm:prSet/>
      <dgm:spPr/>
      <dgm:t>
        <a:bodyPr/>
        <a:lstStyle/>
        <a:p>
          <a:r>
            <a:rPr lang="en-US"/>
            <a:t>Differences and Similarities Between PreK MTSS &amp; K-12 MTSS</a:t>
          </a:r>
          <a:endParaRPr lang="en-US" dirty="0"/>
        </a:p>
      </dgm:t>
    </dgm:pt>
    <dgm:pt modelId="{174043F9-2FA3-45F9-850B-2AD7FA9B0078}" type="parTrans" cxnId="{E04DBA8C-CF43-442E-BC6B-FDE254EB13D5}">
      <dgm:prSet/>
      <dgm:spPr/>
      <dgm:t>
        <a:bodyPr/>
        <a:lstStyle/>
        <a:p>
          <a:endParaRPr lang="en-US"/>
        </a:p>
      </dgm:t>
    </dgm:pt>
    <dgm:pt modelId="{383B71B5-5FCC-44C9-A688-38C4AC888248}" type="sibTrans" cxnId="{E04DBA8C-CF43-442E-BC6B-FDE254EB13D5}">
      <dgm:prSet/>
      <dgm:spPr/>
      <dgm:t>
        <a:bodyPr/>
        <a:lstStyle/>
        <a:p>
          <a:endParaRPr lang="en-US"/>
        </a:p>
      </dgm:t>
    </dgm:pt>
    <dgm:pt modelId="{E77A252D-2516-46C3-9274-6ED8C1CA82B9}" type="pres">
      <dgm:prSet presAssocID="{42E4C7E2-1EB8-4B73-95D3-5D91F363AC89}" presName="linear" presStyleCnt="0">
        <dgm:presLayoutVars>
          <dgm:animLvl val="lvl"/>
          <dgm:resizeHandles val="exact"/>
        </dgm:presLayoutVars>
      </dgm:prSet>
      <dgm:spPr/>
    </dgm:pt>
    <dgm:pt modelId="{68535FD9-DE60-4C17-BAFA-BD65F91D7875}" type="pres">
      <dgm:prSet presAssocID="{3DE36D65-8FD4-480F-9C79-2A3713DBCB51}" presName="parentText" presStyleLbl="node1" presStyleIdx="0" presStyleCnt="6">
        <dgm:presLayoutVars>
          <dgm:chMax val="0"/>
          <dgm:bulletEnabled val="1"/>
        </dgm:presLayoutVars>
      </dgm:prSet>
      <dgm:spPr/>
    </dgm:pt>
    <dgm:pt modelId="{E590172F-1DC0-4E0B-99BC-50FC6081455E}" type="pres">
      <dgm:prSet presAssocID="{10AB5729-ECEE-46A8-8D34-208153CE856F}" presName="spacer" presStyleCnt="0"/>
      <dgm:spPr/>
    </dgm:pt>
    <dgm:pt modelId="{E2C25DBF-44D0-4D47-B82A-D46828103C44}" type="pres">
      <dgm:prSet presAssocID="{0815F8E0-F1CC-4BCB-945D-9733A4306D63}" presName="parentText" presStyleLbl="node1" presStyleIdx="1" presStyleCnt="6">
        <dgm:presLayoutVars>
          <dgm:chMax val="0"/>
          <dgm:bulletEnabled val="1"/>
        </dgm:presLayoutVars>
      </dgm:prSet>
      <dgm:spPr/>
    </dgm:pt>
    <dgm:pt modelId="{C22979E1-8D1A-4D65-9A63-807F6513A4D4}" type="pres">
      <dgm:prSet presAssocID="{1177886C-BA7A-46B5-8DE1-25428D691D61}" presName="spacer" presStyleCnt="0"/>
      <dgm:spPr/>
    </dgm:pt>
    <dgm:pt modelId="{239FA5C1-1257-4A33-AD82-39654AC5B4BE}" type="pres">
      <dgm:prSet presAssocID="{92B2D1A0-8CE8-489C-9880-3F2561A402D8}" presName="parentText" presStyleLbl="node1" presStyleIdx="2" presStyleCnt="6">
        <dgm:presLayoutVars>
          <dgm:chMax val="0"/>
          <dgm:bulletEnabled val="1"/>
        </dgm:presLayoutVars>
      </dgm:prSet>
      <dgm:spPr/>
    </dgm:pt>
    <dgm:pt modelId="{E149F415-901C-42AD-ACB2-435525C37326}" type="pres">
      <dgm:prSet presAssocID="{CC052C38-3832-4720-8F09-9BFD04E9560F}" presName="spacer" presStyleCnt="0"/>
      <dgm:spPr/>
    </dgm:pt>
    <dgm:pt modelId="{B9457408-88D2-462B-B825-CA07FB2E472D}" type="pres">
      <dgm:prSet presAssocID="{11FFA354-0E35-4E6C-B60F-DB4B4A1560EC}" presName="parentText" presStyleLbl="node1" presStyleIdx="3" presStyleCnt="6">
        <dgm:presLayoutVars>
          <dgm:chMax val="0"/>
          <dgm:bulletEnabled val="1"/>
        </dgm:presLayoutVars>
      </dgm:prSet>
      <dgm:spPr/>
    </dgm:pt>
    <dgm:pt modelId="{0F774934-F232-4D23-86D2-8865749732BE}" type="pres">
      <dgm:prSet presAssocID="{383B71B5-5FCC-44C9-A688-38C4AC888248}" presName="spacer" presStyleCnt="0"/>
      <dgm:spPr/>
    </dgm:pt>
    <dgm:pt modelId="{4AC6127E-34E9-4979-ACE6-5C60B51B4FFC}" type="pres">
      <dgm:prSet presAssocID="{02392130-4FEA-4277-A3BE-AC163560FFF6}" presName="parentText" presStyleLbl="node1" presStyleIdx="4" presStyleCnt="6">
        <dgm:presLayoutVars>
          <dgm:chMax val="0"/>
          <dgm:bulletEnabled val="1"/>
        </dgm:presLayoutVars>
      </dgm:prSet>
      <dgm:spPr/>
    </dgm:pt>
    <dgm:pt modelId="{E42AFE71-BE0D-4C63-BBCF-85B406B72317}" type="pres">
      <dgm:prSet presAssocID="{DCED9828-61D8-4730-B405-716FDBF7B8C1}" presName="spacer" presStyleCnt="0"/>
      <dgm:spPr/>
    </dgm:pt>
    <dgm:pt modelId="{D779A717-ACC4-4924-BE62-30B3BC21A985}" type="pres">
      <dgm:prSet presAssocID="{2757B92B-F07B-45E1-8AED-10C8559A1AC4}" presName="parentText" presStyleLbl="node1" presStyleIdx="5" presStyleCnt="6">
        <dgm:presLayoutVars>
          <dgm:chMax val="0"/>
          <dgm:bulletEnabled val="1"/>
        </dgm:presLayoutVars>
      </dgm:prSet>
      <dgm:spPr/>
    </dgm:pt>
  </dgm:ptLst>
  <dgm:cxnLst>
    <dgm:cxn modelId="{61B70803-1B62-4493-9A5C-72AC2148C388}" type="presOf" srcId="{3DE36D65-8FD4-480F-9C79-2A3713DBCB51}" destId="{68535FD9-DE60-4C17-BAFA-BD65F91D7875}" srcOrd="0" destOrd="0" presId="urn:microsoft.com/office/officeart/2005/8/layout/vList2"/>
    <dgm:cxn modelId="{37D8D61E-25D6-4CEF-AA0E-FAB9BEB7C06E}" type="presOf" srcId="{42E4C7E2-1EB8-4B73-95D3-5D91F363AC89}" destId="{E77A252D-2516-46C3-9274-6ED8C1CA82B9}" srcOrd="0" destOrd="0" presId="urn:microsoft.com/office/officeart/2005/8/layout/vList2"/>
    <dgm:cxn modelId="{A750A726-2E5D-42FD-A51B-7D031699D155}" srcId="{42E4C7E2-1EB8-4B73-95D3-5D91F363AC89}" destId="{3DE36D65-8FD4-480F-9C79-2A3713DBCB51}" srcOrd="0" destOrd="0" parTransId="{33EEE437-C442-46AF-8391-637DEDD22111}" sibTransId="{10AB5729-ECEE-46A8-8D34-208153CE856F}"/>
    <dgm:cxn modelId="{C6A70E30-4C89-45FF-A3DD-8ADB304AFB19}" srcId="{42E4C7E2-1EB8-4B73-95D3-5D91F363AC89}" destId="{02392130-4FEA-4277-A3BE-AC163560FFF6}" srcOrd="4" destOrd="0" parTransId="{C84D4A28-5547-4EF3-A000-1F6BD2AD9F38}" sibTransId="{DCED9828-61D8-4730-B405-716FDBF7B8C1}"/>
    <dgm:cxn modelId="{7CA7324A-ADBB-4DCA-B4F4-1FBA4C3F2FD1}" type="presOf" srcId="{0815F8E0-F1CC-4BCB-945D-9733A4306D63}" destId="{E2C25DBF-44D0-4D47-B82A-D46828103C44}" srcOrd="0" destOrd="0" presId="urn:microsoft.com/office/officeart/2005/8/layout/vList2"/>
    <dgm:cxn modelId="{2D29DF89-4A2C-4490-8FDB-0A8AD12E15DC}" srcId="{42E4C7E2-1EB8-4B73-95D3-5D91F363AC89}" destId="{92B2D1A0-8CE8-489C-9880-3F2561A402D8}" srcOrd="2" destOrd="0" parTransId="{46F7B47D-5960-46FD-8BA0-2A7784ED2055}" sibTransId="{CC052C38-3832-4720-8F09-9BFD04E9560F}"/>
    <dgm:cxn modelId="{E04DBA8C-CF43-442E-BC6B-FDE254EB13D5}" srcId="{42E4C7E2-1EB8-4B73-95D3-5D91F363AC89}" destId="{11FFA354-0E35-4E6C-B60F-DB4B4A1560EC}" srcOrd="3" destOrd="0" parTransId="{174043F9-2FA3-45F9-850B-2AD7FA9B0078}" sibTransId="{383B71B5-5FCC-44C9-A688-38C4AC888248}"/>
    <dgm:cxn modelId="{095D0497-1487-40F3-976A-C2F9A286249C}" type="presOf" srcId="{92B2D1A0-8CE8-489C-9880-3F2561A402D8}" destId="{239FA5C1-1257-4A33-AD82-39654AC5B4BE}" srcOrd="0" destOrd="0" presId="urn:microsoft.com/office/officeart/2005/8/layout/vList2"/>
    <dgm:cxn modelId="{8960F0BE-D6D9-4DE6-AED7-1683B14C68C1}" type="presOf" srcId="{02392130-4FEA-4277-A3BE-AC163560FFF6}" destId="{4AC6127E-34E9-4979-ACE6-5C60B51B4FFC}" srcOrd="0" destOrd="0" presId="urn:microsoft.com/office/officeart/2005/8/layout/vList2"/>
    <dgm:cxn modelId="{148A81CC-D044-4C9A-8ED2-228D5B2FC466}" srcId="{42E4C7E2-1EB8-4B73-95D3-5D91F363AC89}" destId="{0815F8E0-F1CC-4BCB-945D-9733A4306D63}" srcOrd="1" destOrd="0" parTransId="{66B98F56-582C-49C4-9DA4-EE82F99892DA}" sibTransId="{1177886C-BA7A-46B5-8DE1-25428D691D61}"/>
    <dgm:cxn modelId="{03E5E4D3-C392-43A0-BB04-10F0B2375E00}" srcId="{42E4C7E2-1EB8-4B73-95D3-5D91F363AC89}" destId="{2757B92B-F07B-45E1-8AED-10C8559A1AC4}" srcOrd="5" destOrd="0" parTransId="{F014B99E-24F4-418D-90E2-E3646C9297D0}" sibTransId="{C15B541E-DC50-4CEB-B0B9-F9B88E1D5D34}"/>
    <dgm:cxn modelId="{AAC69BE7-6C94-4763-A335-FD5C9D930D6D}" type="presOf" srcId="{11FFA354-0E35-4E6C-B60F-DB4B4A1560EC}" destId="{B9457408-88D2-462B-B825-CA07FB2E472D}" srcOrd="0" destOrd="0" presId="urn:microsoft.com/office/officeart/2005/8/layout/vList2"/>
    <dgm:cxn modelId="{999B74FE-EF24-4AE5-8B95-CC1BCEC72A2D}" type="presOf" srcId="{2757B92B-F07B-45E1-8AED-10C8559A1AC4}" destId="{D779A717-ACC4-4924-BE62-30B3BC21A985}" srcOrd="0" destOrd="0" presId="urn:microsoft.com/office/officeart/2005/8/layout/vList2"/>
    <dgm:cxn modelId="{29EDC0FC-828C-44DA-BECE-A2C5260CA189}" type="presParOf" srcId="{E77A252D-2516-46C3-9274-6ED8C1CA82B9}" destId="{68535FD9-DE60-4C17-BAFA-BD65F91D7875}" srcOrd="0" destOrd="0" presId="urn:microsoft.com/office/officeart/2005/8/layout/vList2"/>
    <dgm:cxn modelId="{85F5EA18-23FC-4911-8544-93F1252215AC}" type="presParOf" srcId="{E77A252D-2516-46C3-9274-6ED8C1CA82B9}" destId="{E590172F-1DC0-4E0B-99BC-50FC6081455E}" srcOrd="1" destOrd="0" presId="urn:microsoft.com/office/officeart/2005/8/layout/vList2"/>
    <dgm:cxn modelId="{2B0E78BE-596B-4D73-B4A2-78E049D862A9}" type="presParOf" srcId="{E77A252D-2516-46C3-9274-6ED8C1CA82B9}" destId="{E2C25DBF-44D0-4D47-B82A-D46828103C44}" srcOrd="2" destOrd="0" presId="urn:microsoft.com/office/officeart/2005/8/layout/vList2"/>
    <dgm:cxn modelId="{7E322C99-43F0-4656-A44D-3471CC39A3B8}" type="presParOf" srcId="{E77A252D-2516-46C3-9274-6ED8C1CA82B9}" destId="{C22979E1-8D1A-4D65-9A63-807F6513A4D4}" srcOrd="3" destOrd="0" presId="urn:microsoft.com/office/officeart/2005/8/layout/vList2"/>
    <dgm:cxn modelId="{39FAA0C9-70C4-4D13-85DD-18C8543EC526}" type="presParOf" srcId="{E77A252D-2516-46C3-9274-6ED8C1CA82B9}" destId="{239FA5C1-1257-4A33-AD82-39654AC5B4BE}" srcOrd="4" destOrd="0" presId="urn:microsoft.com/office/officeart/2005/8/layout/vList2"/>
    <dgm:cxn modelId="{AE6CB013-CD43-454A-9CEE-8AB06FAFFD00}" type="presParOf" srcId="{E77A252D-2516-46C3-9274-6ED8C1CA82B9}" destId="{E149F415-901C-42AD-ACB2-435525C37326}" srcOrd="5" destOrd="0" presId="urn:microsoft.com/office/officeart/2005/8/layout/vList2"/>
    <dgm:cxn modelId="{301A784C-A15F-4EAC-B475-7DDA2ABC4DDD}" type="presParOf" srcId="{E77A252D-2516-46C3-9274-6ED8C1CA82B9}" destId="{B9457408-88D2-462B-B825-CA07FB2E472D}" srcOrd="6" destOrd="0" presId="urn:microsoft.com/office/officeart/2005/8/layout/vList2"/>
    <dgm:cxn modelId="{92401D19-06C7-4053-B69D-F03CCB1957B8}" type="presParOf" srcId="{E77A252D-2516-46C3-9274-6ED8C1CA82B9}" destId="{0F774934-F232-4D23-86D2-8865749732BE}" srcOrd="7" destOrd="0" presId="urn:microsoft.com/office/officeart/2005/8/layout/vList2"/>
    <dgm:cxn modelId="{46BAF418-AF3B-4299-AADF-DC7950362415}" type="presParOf" srcId="{E77A252D-2516-46C3-9274-6ED8C1CA82B9}" destId="{4AC6127E-34E9-4979-ACE6-5C60B51B4FFC}" srcOrd="8" destOrd="0" presId="urn:microsoft.com/office/officeart/2005/8/layout/vList2"/>
    <dgm:cxn modelId="{CE6CF674-8AAE-41D9-8382-54BC2BBCA22D}" type="presParOf" srcId="{E77A252D-2516-46C3-9274-6ED8C1CA82B9}" destId="{E42AFE71-BE0D-4C63-BBCF-85B406B72317}" srcOrd="9" destOrd="0" presId="urn:microsoft.com/office/officeart/2005/8/layout/vList2"/>
    <dgm:cxn modelId="{97ECE93E-AC35-4D63-8082-2A5CF9D51ABC}" type="presParOf" srcId="{E77A252D-2516-46C3-9274-6ED8C1CA82B9}" destId="{D779A717-ACC4-4924-BE62-30B3BC21A985}"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2BDBED2-0758-4889-808D-5E9A5482C73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7CA1A0D8-1473-4560-8E19-7591644BD360}">
      <dgm:prSet phldrT="[Text]"/>
      <dgm:spPr/>
      <dgm:t>
        <a:bodyPr/>
        <a:lstStyle/>
        <a:p>
          <a:r>
            <a:rPr lang="en-US" dirty="0">
              <a:latin typeface="Arial" panose="020B0604020202020204" pitchFamily="34" charset="0"/>
              <a:cs typeface="Arial" panose="020B0604020202020204" pitchFamily="34" charset="0"/>
            </a:rPr>
            <a:t>Outcomes for Educators</a:t>
          </a:r>
        </a:p>
      </dgm:t>
    </dgm:pt>
    <dgm:pt modelId="{46A2789D-36FD-4B59-836C-292CB5B8AEBE}" type="parTrans" cxnId="{532E0509-63D5-4B55-9A96-202FC7E9007D}">
      <dgm:prSet/>
      <dgm:spPr/>
      <dgm:t>
        <a:bodyPr/>
        <a:lstStyle/>
        <a:p>
          <a:endParaRPr lang="en-US"/>
        </a:p>
      </dgm:t>
    </dgm:pt>
    <dgm:pt modelId="{8BEB3AAB-8E35-421D-BF6E-B35B4D77CE52}" type="sibTrans" cxnId="{532E0509-63D5-4B55-9A96-202FC7E9007D}">
      <dgm:prSet/>
      <dgm:spPr/>
      <dgm:t>
        <a:bodyPr/>
        <a:lstStyle/>
        <a:p>
          <a:endParaRPr lang="en-US"/>
        </a:p>
      </dgm:t>
    </dgm:pt>
    <dgm:pt modelId="{45699214-73A8-4F9C-9BF7-3C8A1907850B}">
      <dgm:prSet phldrT="[Text]"/>
      <dgm:spPr/>
      <dgm:t>
        <a:bodyPr/>
        <a:lstStyle/>
        <a:p>
          <a:r>
            <a:rPr lang="en-US" dirty="0">
              <a:latin typeface="Arial" panose="020B0604020202020204" pitchFamily="34" charset="0"/>
              <a:cs typeface="Arial" panose="020B0604020202020204" pitchFamily="34" charset="0"/>
            </a:rPr>
            <a:t>Shared language</a:t>
          </a:r>
        </a:p>
      </dgm:t>
    </dgm:pt>
    <dgm:pt modelId="{3022BC82-1394-49A1-A0FC-0206AFD2888B}" type="parTrans" cxnId="{258DB055-37C2-41BD-A4C7-E1CE827373C6}">
      <dgm:prSet/>
      <dgm:spPr/>
      <dgm:t>
        <a:bodyPr/>
        <a:lstStyle/>
        <a:p>
          <a:endParaRPr lang="en-US"/>
        </a:p>
      </dgm:t>
    </dgm:pt>
    <dgm:pt modelId="{FD0E427D-3D9E-4C51-89D9-8AE8C697A3C5}" type="sibTrans" cxnId="{258DB055-37C2-41BD-A4C7-E1CE827373C6}">
      <dgm:prSet/>
      <dgm:spPr/>
      <dgm:t>
        <a:bodyPr/>
        <a:lstStyle/>
        <a:p>
          <a:endParaRPr lang="en-US"/>
        </a:p>
      </dgm:t>
    </dgm:pt>
    <dgm:pt modelId="{F10C2F30-6A03-43AE-8744-861DBC04A9F2}">
      <dgm:prSet phldrT="[Text]"/>
      <dgm:spPr/>
      <dgm:t>
        <a:bodyPr/>
        <a:lstStyle/>
        <a:p>
          <a:r>
            <a:rPr lang="en-US" dirty="0">
              <a:latin typeface="Arial" panose="020B0604020202020204" pitchFamily="34" charset="0"/>
              <a:cs typeface="Arial" panose="020B0604020202020204" pitchFamily="34" charset="0"/>
            </a:rPr>
            <a:t>Increased positive relationships with children and families</a:t>
          </a:r>
        </a:p>
      </dgm:t>
    </dgm:pt>
    <dgm:pt modelId="{FCDE9D1F-E701-49D1-B2D4-647D380690AB}" type="parTrans" cxnId="{ED15F72F-0BFE-4192-A76B-BF4FD83EB30E}">
      <dgm:prSet/>
      <dgm:spPr/>
      <dgm:t>
        <a:bodyPr/>
        <a:lstStyle/>
        <a:p>
          <a:endParaRPr lang="en-US"/>
        </a:p>
      </dgm:t>
    </dgm:pt>
    <dgm:pt modelId="{AB1679A3-0E9F-4D55-862A-26A88508C7AD}" type="sibTrans" cxnId="{ED15F72F-0BFE-4192-A76B-BF4FD83EB30E}">
      <dgm:prSet/>
      <dgm:spPr/>
      <dgm:t>
        <a:bodyPr/>
        <a:lstStyle/>
        <a:p>
          <a:endParaRPr lang="en-US"/>
        </a:p>
      </dgm:t>
    </dgm:pt>
    <dgm:pt modelId="{F0664035-33F8-42A3-AD37-A3020E1E1B11}">
      <dgm:prSet phldrT="[Text]"/>
      <dgm:spPr/>
      <dgm:t>
        <a:bodyPr/>
        <a:lstStyle/>
        <a:p>
          <a:r>
            <a:rPr lang="en-US" dirty="0">
              <a:latin typeface="Arial" panose="020B0604020202020204" pitchFamily="34" charset="0"/>
              <a:cs typeface="Arial" panose="020B0604020202020204" pitchFamily="34" charset="0"/>
            </a:rPr>
            <a:t>Outcomes for Children</a:t>
          </a:r>
        </a:p>
      </dgm:t>
    </dgm:pt>
    <dgm:pt modelId="{57AF9A27-1CE7-41C6-BABC-77167C01BFBA}" type="parTrans" cxnId="{8B9B2315-91B8-45DE-A463-4EC9C52202F0}">
      <dgm:prSet/>
      <dgm:spPr/>
      <dgm:t>
        <a:bodyPr/>
        <a:lstStyle/>
        <a:p>
          <a:endParaRPr lang="en-US"/>
        </a:p>
      </dgm:t>
    </dgm:pt>
    <dgm:pt modelId="{BF86CAD0-6894-4919-B894-E561DD810038}" type="sibTrans" cxnId="{8B9B2315-91B8-45DE-A463-4EC9C52202F0}">
      <dgm:prSet/>
      <dgm:spPr/>
      <dgm:t>
        <a:bodyPr/>
        <a:lstStyle/>
        <a:p>
          <a:endParaRPr lang="en-US"/>
        </a:p>
      </dgm:t>
    </dgm:pt>
    <dgm:pt modelId="{A2A80D23-BFDD-4102-8CBE-2473D3258C04}">
      <dgm:prSet phldrT="[Text]"/>
      <dgm:spPr/>
      <dgm:t>
        <a:bodyPr/>
        <a:lstStyle/>
        <a:p>
          <a:r>
            <a:rPr lang="en-US" dirty="0">
              <a:latin typeface="Arial" panose="020B0604020202020204" pitchFamily="34" charset="0"/>
              <a:cs typeface="Arial" panose="020B0604020202020204" pitchFamily="34" charset="0"/>
            </a:rPr>
            <a:t>Increased engagement</a:t>
          </a:r>
        </a:p>
      </dgm:t>
    </dgm:pt>
    <dgm:pt modelId="{FDB2644F-5830-48A5-BBCE-D4EF0C757825}" type="parTrans" cxnId="{FEFB8368-99A8-4235-B7C9-A9FB93598684}">
      <dgm:prSet/>
      <dgm:spPr/>
      <dgm:t>
        <a:bodyPr/>
        <a:lstStyle/>
        <a:p>
          <a:endParaRPr lang="en-US"/>
        </a:p>
      </dgm:t>
    </dgm:pt>
    <dgm:pt modelId="{3501DBD2-3B0D-48BB-997A-3DAE5216B6E6}" type="sibTrans" cxnId="{FEFB8368-99A8-4235-B7C9-A9FB93598684}">
      <dgm:prSet/>
      <dgm:spPr/>
      <dgm:t>
        <a:bodyPr/>
        <a:lstStyle/>
        <a:p>
          <a:endParaRPr lang="en-US"/>
        </a:p>
      </dgm:t>
    </dgm:pt>
    <dgm:pt modelId="{C5E33930-2CC0-490F-9585-50E2C2D99CD3}">
      <dgm:prSet phldrT="[Text]"/>
      <dgm:spPr/>
      <dgm:t>
        <a:bodyPr/>
        <a:lstStyle/>
        <a:p>
          <a:r>
            <a:rPr lang="en-US" dirty="0">
              <a:latin typeface="Arial" panose="020B0604020202020204" pitchFamily="34" charset="0"/>
              <a:cs typeface="Arial" panose="020B0604020202020204" pitchFamily="34" charset="0"/>
            </a:rPr>
            <a:t>SE growth</a:t>
          </a:r>
        </a:p>
      </dgm:t>
    </dgm:pt>
    <dgm:pt modelId="{D66C8946-BBF1-4938-93FA-F7382B9ACC10}" type="parTrans" cxnId="{0A23DF2C-CCE6-47CC-B6D7-84D260E829B0}">
      <dgm:prSet/>
      <dgm:spPr/>
      <dgm:t>
        <a:bodyPr/>
        <a:lstStyle/>
        <a:p>
          <a:endParaRPr lang="en-US"/>
        </a:p>
      </dgm:t>
    </dgm:pt>
    <dgm:pt modelId="{537A3AD1-F8CB-4887-A615-3E8AE2F772E5}" type="sibTrans" cxnId="{0A23DF2C-CCE6-47CC-B6D7-84D260E829B0}">
      <dgm:prSet/>
      <dgm:spPr/>
      <dgm:t>
        <a:bodyPr/>
        <a:lstStyle/>
        <a:p>
          <a:endParaRPr lang="en-US"/>
        </a:p>
      </dgm:t>
    </dgm:pt>
    <dgm:pt modelId="{9826F439-0C70-406C-8C62-438CA5EC92EA}">
      <dgm:prSet phldrT="[Text]"/>
      <dgm:spPr/>
      <dgm:t>
        <a:bodyPr/>
        <a:lstStyle/>
        <a:p>
          <a:r>
            <a:rPr lang="en-US" dirty="0">
              <a:latin typeface="Arial" panose="020B0604020202020204" pitchFamily="34" charset="0"/>
              <a:cs typeface="Arial" panose="020B0604020202020204" pitchFamily="34" charset="0"/>
            </a:rPr>
            <a:t>Outcomes for Families</a:t>
          </a:r>
        </a:p>
      </dgm:t>
    </dgm:pt>
    <dgm:pt modelId="{5B746196-9DAD-4977-A0C5-3F20DBA29714}" type="parTrans" cxnId="{BEFC01AD-2E37-4C96-AA5C-4617C1D10863}">
      <dgm:prSet/>
      <dgm:spPr/>
      <dgm:t>
        <a:bodyPr/>
        <a:lstStyle/>
        <a:p>
          <a:endParaRPr lang="en-US"/>
        </a:p>
      </dgm:t>
    </dgm:pt>
    <dgm:pt modelId="{8EC07A43-6868-41D3-8F0B-7B5453880E01}" type="sibTrans" cxnId="{BEFC01AD-2E37-4C96-AA5C-4617C1D10863}">
      <dgm:prSet/>
      <dgm:spPr/>
      <dgm:t>
        <a:bodyPr/>
        <a:lstStyle/>
        <a:p>
          <a:endParaRPr lang="en-US"/>
        </a:p>
      </dgm:t>
    </dgm:pt>
    <dgm:pt modelId="{D48D076A-171B-41E8-B277-B93C5B2224DF}">
      <dgm:prSet phldrT="[Text]"/>
      <dgm:spPr/>
      <dgm:t>
        <a:bodyPr/>
        <a:lstStyle/>
        <a:p>
          <a:r>
            <a:rPr lang="en-US" dirty="0">
              <a:latin typeface="Arial" panose="020B0604020202020204" pitchFamily="34" charset="0"/>
              <a:cs typeface="Arial" panose="020B0604020202020204" pitchFamily="34" charset="0"/>
            </a:rPr>
            <a:t>Increased teaming for families and teachers</a:t>
          </a:r>
        </a:p>
      </dgm:t>
    </dgm:pt>
    <dgm:pt modelId="{03037801-7A40-4F12-A56F-C49B257F5A25}" type="parTrans" cxnId="{3F857757-EB1D-4C49-B7AE-C51F9CC8EA59}">
      <dgm:prSet/>
      <dgm:spPr/>
      <dgm:t>
        <a:bodyPr/>
        <a:lstStyle/>
        <a:p>
          <a:endParaRPr lang="en-US"/>
        </a:p>
      </dgm:t>
    </dgm:pt>
    <dgm:pt modelId="{14017A52-785B-4FAD-9DD6-71AEEF714C8C}" type="sibTrans" cxnId="{3F857757-EB1D-4C49-B7AE-C51F9CC8EA59}">
      <dgm:prSet/>
      <dgm:spPr/>
      <dgm:t>
        <a:bodyPr/>
        <a:lstStyle/>
        <a:p>
          <a:endParaRPr lang="en-US"/>
        </a:p>
      </dgm:t>
    </dgm:pt>
    <dgm:pt modelId="{F1B6BE9D-85C7-48AD-9A43-61E65248B3F0}">
      <dgm:prSet phldrT="[Text]"/>
      <dgm:spPr/>
      <dgm:t>
        <a:bodyPr/>
        <a:lstStyle/>
        <a:p>
          <a:r>
            <a:rPr lang="en-US" b="0" i="0" dirty="0">
              <a:latin typeface="Arial" panose="020B0604020202020204" pitchFamily="34" charset="0"/>
              <a:cs typeface="Arial" panose="020B0604020202020204" pitchFamily="34" charset="0"/>
            </a:rPr>
            <a:t>Decrease in family concerns about safety and behavior at school</a:t>
          </a:r>
          <a:endParaRPr lang="en-US" dirty="0">
            <a:latin typeface="Arial" panose="020B0604020202020204" pitchFamily="34" charset="0"/>
            <a:cs typeface="Arial" panose="020B0604020202020204" pitchFamily="34" charset="0"/>
          </a:endParaRPr>
        </a:p>
      </dgm:t>
    </dgm:pt>
    <dgm:pt modelId="{B8BF8FC1-D39F-4B60-A9F1-6F71EA6A46A0}" type="parTrans" cxnId="{DB16FB38-F558-45D4-AFBF-973B97784BA2}">
      <dgm:prSet/>
      <dgm:spPr/>
      <dgm:t>
        <a:bodyPr/>
        <a:lstStyle/>
        <a:p>
          <a:endParaRPr lang="en-US"/>
        </a:p>
      </dgm:t>
    </dgm:pt>
    <dgm:pt modelId="{C529C27F-706D-4C9D-B998-70080FE5AE00}" type="sibTrans" cxnId="{DB16FB38-F558-45D4-AFBF-973B97784BA2}">
      <dgm:prSet/>
      <dgm:spPr/>
      <dgm:t>
        <a:bodyPr/>
        <a:lstStyle/>
        <a:p>
          <a:endParaRPr lang="en-US"/>
        </a:p>
      </dgm:t>
    </dgm:pt>
    <dgm:pt modelId="{A9A53C6F-1E09-42D6-A0A0-62E6FD93E142}">
      <dgm:prSet phldrT="[Text]"/>
      <dgm:spPr/>
      <dgm:t>
        <a:bodyPr/>
        <a:lstStyle/>
        <a:p>
          <a:r>
            <a:rPr lang="en-US" dirty="0">
              <a:latin typeface="Arial" panose="020B0604020202020204" pitchFamily="34" charset="0"/>
              <a:cs typeface="Arial" panose="020B0604020202020204" pitchFamily="34" charset="0"/>
            </a:rPr>
            <a:t>Improved capacity to handle challenging behavior</a:t>
          </a:r>
        </a:p>
      </dgm:t>
    </dgm:pt>
    <dgm:pt modelId="{340E215B-DC8E-49A5-8F0C-9DA1E2D73031}" type="parTrans" cxnId="{715D8D86-1710-4B0D-9E16-F5EDE27111A8}">
      <dgm:prSet/>
      <dgm:spPr/>
      <dgm:t>
        <a:bodyPr/>
        <a:lstStyle/>
        <a:p>
          <a:endParaRPr lang="en-US"/>
        </a:p>
      </dgm:t>
    </dgm:pt>
    <dgm:pt modelId="{0F52B847-AE3B-46AF-8A40-492BE9990978}" type="sibTrans" cxnId="{715D8D86-1710-4B0D-9E16-F5EDE27111A8}">
      <dgm:prSet/>
      <dgm:spPr/>
      <dgm:t>
        <a:bodyPr/>
        <a:lstStyle/>
        <a:p>
          <a:endParaRPr lang="en-US"/>
        </a:p>
      </dgm:t>
    </dgm:pt>
    <dgm:pt modelId="{6BD34412-3C32-4646-A675-1B1C9E6CD8C3}">
      <dgm:prSet phldrT="[Text]"/>
      <dgm:spPr/>
      <dgm:t>
        <a:bodyPr/>
        <a:lstStyle/>
        <a:p>
          <a:endParaRPr lang="en-US" dirty="0"/>
        </a:p>
      </dgm:t>
    </dgm:pt>
    <dgm:pt modelId="{82D612EC-2A7C-4751-B13C-407334517327}" type="parTrans" cxnId="{5CCB7225-6D13-4534-9532-627F0D38CADF}">
      <dgm:prSet/>
      <dgm:spPr/>
      <dgm:t>
        <a:bodyPr/>
        <a:lstStyle/>
        <a:p>
          <a:endParaRPr lang="en-US"/>
        </a:p>
      </dgm:t>
    </dgm:pt>
    <dgm:pt modelId="{DEC5C3F0-5834-422F-BCF7-58AEF921C2F3}" type="sibTrans" cxnId="{5CCB7225-6D13-4534-9532-627F0D38CADF}">
      <dgm:prSet/>
      <dgm:spPr/>
      <dgm:t>
        <a:bodyPr/>
        <a:lstStyle/>
        <a:p>
          <a:endParaRPr lang="en-US"/>
        </a:p>
      </dgm:t>
    </dgm:pt>
    <dgm:pt modelId="{C5613D65-5349-4B60-B4E1-C3BDFD1A995B}">
      <dgm:prSet phldrT="[Text]"/>
      <dgm:spPr/>
      <dgm:t>
        <a:bodyPr/>
        <a:lstStyle/>
        <a:p>
          <a:r>
            <a:rPr lang="en-US" dirty="0">
              <a:latin typeface="Arial" panose="020B0604020202020204" pitchFamily="34" charset="0"/>
              <a:cs typeface="Arial" panose="020B0604020202020204" pitchFamily="34" charset="0"/>
            </a:rPr>
            <a:t>Increase in positive self esteem</a:t>
          </a:r>
        </a:p>
      </dgm:t>
    </dgm:pt>
    <dgm:pt modelId="{EDFC3287-D17A-4806-98A5-9D2462F2896E}" type="parTrans" cxnId="{EA5AD65C-23BA-486A-B30D-E35CB9F590FC}">
      <dgm:prSet/>
      <dgm:spPr/>
      <dgm:t>
        <a:bodyPr/>
        <a:lstStyle/>
        <a:p>
          <a:endParaRPr lang="en-US"/>
        </a:p>
      </dgm:t>
    </dgm:pt>
    <dgm:pt modelId="{042B733E-67DF-4609-85DD-39C25D625723}" type="sibTrans" cxnId="{EA5AD65C-23BA-486A-B30D-E35CB9F590FC}">
      <dgm:prSet/>
      <dgm:spPr/>
      <dgm:t>
        <a:bodyPr/>
        <a:lstStyle/>
        <a:p>
          <a:endParaRPr lang="en-US"/>
        </a:p>
      </dgm:t>
    </dgm:pt>
    <dgm:pt modelId="{31D45012-3917-48B2-9901-EEE435C8612B}">
      <dgm:prSet phldrT="[Text]"/>
      <dgm:spPr/>
      <dgm:t>
        <a:bodyPr/>
        <a:lstStyle/>
        <a:p>
          <a:r>
            <a:rPr lang="en-US" dirty="0">
              <a:latin typeface="Arial" panose="020B0604020202020204" pitchFamily="34" charset="0"/>
              <a:cs typeface="Arial" panose="020B0604020202020204" pitchFamily="34" charset="0"/>
            </a:rPr>
            <a:t>Reduction in challenging behavior</a:t>
          </a:r>
        </a:p>
      </dgm:t>
    </dgm:pt>
    <dgm:pt modelId="{426CFF69-34A8-43C2-B3DA-B78B0B2C76C4}" type="parTrans" cxnId="{7E5F0665-0A43-4B8F-A14F-43493FE63694}">
      <dgm:prSet/>
      <dgm:spPr/>
      <dgm:t>
        <a:bodyPr/>
        <a:lstStyle/>
        <a:p>
          <a:endParaRPr lang="en-US"/>
        </a:p>
      </dgm:t>
    </dgm:pt>
    <dgm:pt modelId="{186270AA-C576-42E9-9A8A-0F1F7747DD0C}" type="sibTrans" cxnId="{7E5F0665-0A43-4B8F-A14F-43493FE63694}">
      <dgm:prSet/>
      <dgm:spPr/>
      <dgm:t>
        <a:bodyPr/>
        <a:lstStyle/>
        <a:p>
          <a:endParaRPr lang="en-US"/>
        </a:p>
      </dgm:t>
    </dgm:pt>
    <dgm:pt modelId="{6C98E0DC-5BDA-405A-B704-37A2F2BEEDE8}">
      <dgm:prSet phldrT="[Text]"/>
      <dgm:spPr/>
      <dgm:t>
        <a:bodyPr/>
        <a:lstStyle/>
        <a:p>
          <a:r>
            <a:rPr lang="en-US" dirty="0">
              <a:latin typeface="Arial" panose="020B0604020202020204" pitchFamily="34" charset="0"/>
              <a:cs typeface="Arial" panose="020B0604020202020204" pitchFamily="34" charset="0"/>
            </a:rPr>
            <a:t>Limited or eliminated rates of expulsion/suspension </a:t>
          </a:r>
        </a:p>
      </dgm:t>
    </dgm:pt>
    <dgm:pt modelId="{0A9B80E8-6570-4798-853C-D7F39C73077B}" type="parTrans" cxnId="{1D1B0508-EDB5-45DD-8DBC-F8EA2EA7E059}">
      <dgm:prSet/>
      <dgm:spPr/>
      <dgm:t>
        <a:bodyPr/>
        <a:lstStyle/>
        <a:p>
          <a:endParaRPr lang="en-US"/>
        </a:p>
      </dgm:t>
    </dgm:pt>
    <dgm:pt modelId="{208E5FBB-D961-40E4-8249-10EB0FDEBAC3}" type="sibTrans" cxnId="{1D1B0508-EDB5-45DD-8DBC-F8EA2EA7E059}">
      <dgm:prSet/>
      <dgm:spPr/>
      <dgm:t>
        <a:bodyPr/>
        <a:lstStyle/>
        <a:p>
          <a:endParaRPr lang="en-US"/>
        </a:p>
      </dgm:t>
    </dgm:pt>
    <dgm:pt modelId="{BAB9A6FB-B7A9-422D-87A0-053422D5BF0A}">
      <dgm:prSet phldrT="[Text]"/>
      <dgm:spPr/>
      <dgm:t>
        <a:bodyPr/>
        <a:lstStyle/>
        <a:p>
          <a:r>
            <a:rPr lang="en-US" b="0" i="0" dirty="0">
              <a:latin typeface="Arial" panose="020B0604020202020204" pitchFamily="34" charset="0"/>
              <a:cs typeface="Arial" panose="020B0604020202020204" pitchFamily="34" charset="0"/>
            </a:rPr>
            <a:t>Families feel more supported in preventing and addressing challenging behavior at home</a:t>
          </a:r>
          <a:endParaRPr lang="en-US" dirty="0">
            <a:latin typeface="Arial" panose="020B0604020202020204" pitchFamily="34" charset="0"/>
            <a:cs typeface="Arial" panose="020B0604020202020204" pitchFamily="34" charset="0"/>
          </a:endParaRPr>
        </a:p>
      </dgm:t>
    </dgm:pt>
    <dgm:pt modelId="{F783FC78-D5BD-4BAB-B539-D92BAD86856F}" type="parTrans" cxnId="{7A1B6A4C-C27F-4FF9-A10E-8C975F4DFDB3}">
      <dgm:prSet/>
      <dgm:spPr/>
      <dgm:t>
        <a:bodyPr/>
        <a:lstStyle/>
        <a:p>
          <a:endParaRPr lang="en-US"/>
        </a:p>
      </dgm:t>
    </dgm:pt>
    <dgm:pt modelId="{B98AB34A-1829-4429-A0E5-B746B1F59497}" type="sibTrans" cxnId="{7A1B6A4C-C27F-4FF9-A10E-8C975F4DFDB3}">
      <dgm:prSet/>
      <dgm:spPr/>
      <dgm:t>
        <a:bodyPr/>
        <a:lstStyle/>
        <a:p>
          <a:endParaRPr lang="en-US"/>
        </a:p>
      </dgm:t>
    </dgm:pt>
    <dgm:pt modelId="{FCD7EF79-76EF-4B5D-9A8C-3656F4DF09F6}" type="pres">
      <dgm:prSet presAssocID="{F2BDBED2-0758-4889-808D-5E9A5482C731}" presName="Name0" presStyleCnt="0">
        <dgm:presLayoutVars>
          <dgm:dir/>
          <dgm:animLvl val="lvl"/>
          <dgm:resizeHandles val="exact"/>
        </dgm:presLayoutVars>
      </dgm:prSet>
      <dgm:spPr/>
    </dgm:pt>
    <dgm:pt modelId="{0ACC80D3-C130-4B1D-BB67-CEAA1D70992E}" type="pres">
      <dgm:prSet presAssocID="{7CA1A0D8-1473-4560-8E19-7591644BD360}" presName="composite" presStyleCnt="0"/>
      <dgm:spPr/>
    </dgm:pt>
    <dgm:pt modelId="{61AC54AA-AE09-4952-9985-20609DA3A3D8}" type="pres">
      <dgm:prSet presAssocID="{7CA1A0D8-1473-4560-8E19-7591644BD360}" presName="parTx" presStyleLbl="alignNode1" presStyleIdx="0" presStyleCnt="3">
        <dgm:presLayoutVars>
          <dgm:chMax val="0"/>
          <dgm:chPref val="0"/>
          <dgm:bulletEnabled val="1"/>
        </dgm:presLayoutVars>
      </dgm:prSet>
      <dgm:spPr/>
    </dgm:pt>
    <dgm:pt modelId="{41A2F690-EEFE-4A4F-ADFD-B6C75FB734E3}" type="pres">
      <dgm:prSet presAssocID="{7CA1A0D8-1473-4560-8E19-7591644BD360}" presName="desTx" presStyleLbl="alignAccFollowNode1" presStyleIdx="0" presStyleCnt="3" custScaleY="105056">
        <dgm:presLayoutVars>
          <dgm:bulletEnabled val="1"/>
        </dgm:presLayoutVars>
      </dgm:prSet>
      <dgm:spPr/>
    </dgm:pt>
    <dgm:pt modelId="{FCD85F05-8D61-4E12-8264-0AA14FB700F6}" type="pres">
      <dgm:prSet presAssocID="{8BEB3AAB-8E35-421D-BF6E-B35B4D77CE52}" presName="space" presStyleCnt="0"/>
      <dgm:spPr/>
    </dgm:pt>
    <dgm:pt modelId="{F9987BD5-D6A7-439C-A0D5-3549EC20EB0C}" type="pres">
      <dgm:prSet presAssocID="{F0664035-33F8-42A3-AD37-A3020E1E1B11}" presName="composite" presStyleCnt="0"/>
      <dgm:spPr/>
    </dgm:pt>
    <dgm:pt modelId="{6E3BA6BD-D92D-482C-840C-923E36E711F9}" type="pres">
      <dgm:prSet presAssocID="{F0664035-33F8-42A3-AD37-A3020E1E1B11}" presName="parTx" presStyleLbl="alignNode1" presStyleIdx="1" presStyleCnt="3">
        <dgm:presLayoutVars>
          <dgm:chMax val="0"/>
          <dgm:chPref val="0"/>
          <dgm:bulletEnabled val="1"/>
        </dgm:presLayoutVars>
      </dgm:prSet>
      <dgm:spPr/>
    </dgm:pt>
    <dgm:pt modelId="{BF1C0D96-8B05-409A-A0EE-2D72CB9B4E1F}" type="pres">
      <dgm:prSet presAssocID="{F0664035-33F8-42A3-AD37-A3020E1E1B11}" presName="desTx" presStyleLbl="alignAccFollowNode1" presStyleIdx="1" presStyleCnt="3" custScaleY="104285">
        <dgm:presLayoutVars>
          <dgm:bulletEnabled val="1"/>
        </dgm:presLayoutVars>
      </dgm:prSet>
      <dgm:spPr/>
    </dgm:pt>
    <dgm:pt modelId="{6E0638E6-2785-4F0E-AADF-C4ACF6EF2B0C}" type="pres">
      <dgm:prSet presAssocID="{BF86CAD0-6894-4919-B894-E561DD810038}" presName="space" presStyleCnt="0"/>
      <dgm:spPr/>
    </dgm:pt>
    <dgm:pt modelId="{6CBE61C1-B1E1-4523-8C93-285B792BF29B}" type="pres">
      <dgm:prSet presAssocID="{9826F439-0C70-406C-8C62-438CA5EC92EA}" presName="composite" presStyleCnt="0"/>
      <dgm:spPr/>
    </dgm:pt>
    <dgm:pt modelId="{102E8B50-6EE4-498C-9E4A-4E06A54EAAF6}" type="pres">
      <dgm:prSet presAssocID="{9826F439-0C70-406C-8C62-438CA5EC92EA}" presName="parTx" presStyleLbl="alignNode1" presStyleIdx="2" presStyleCnt="3" custScaleY="112637">
        <dgm:presLayoutVars>
          <dgm:chMax val="0"/>
          <dgm:chPref val="0"/>
          <dgm:bulletEnabled val="1"/>
        </dgm:presLayoutVars>
      </dgm:prSet>
      <dgm:spPr/>
    </dgm:pt>
    <dgm:pt modelId="{6F4DC840-23CF-4461-8A64-A18C731C32CC}" type="pres">
      <dgm:prSet presAssocID="{9826F439-0C70-406C-8C62-438CA5EC92EA}" presName="desTx" presStyleLbl="alignAccFollowNode1" presStyleIdx="2" presStyleCnt="3">
        <dgm:presLayoutVars>
          <dgm:bulletEnabled val="1"/>
        </dgm:presLayoutVars>
      </dgm:prSet>
      <dgm:spPr/>
    </dgm:pt>
  </dgm:ptLst>
  <dgm:cxnLst>
    <dgm:cxn modelId="{1D1B0508-EDB5-45DD-8DBC-F8EA2EA7E059}" srcId="{F0664035-33F8-42A3-AD37-A3020E1E1B11}" destId="{6C98E0DC-5BDA-405A-B704-37A2F2BEEDE8}" srcOrd="4" destOrd="0" parTransId="{0A9B80E8-6570-4798-853C-D7F39C73077B}" sibTransId="{208E5FBB-D961-40E4-8249-10EB0FDEBAC3}"/>
    <dgm:cxn modelId="{532E0509-63D5-4B55-9A96-202FC7E9007D}" srcId="{F2BDBED2-0758-4889-808D-5E9A5482C731}" destId="{7CA1A0D8-1473-4560-8E19-7591644BD360}" srcOrd="0" destOrd="0" parTransId="{46A2789D-36FD-4B59-836C-292CB5B8AEBE}" sibTransId="{8BEB3AAB-8E35-421D-BF6E-B35B4D77CE52}"/>
    <dgm:cxn modelId="{8B9B2315-91B8-45DE-A463-4EC9C52202F0}" srcId="{F2BDBED2-0758-4889-808D-5E9A5482C731}" destId="{F0664035-33F8-42A3-AD37-A3020E1E1B11}" srcOrd="1" destOrd="0" parTransId="{57AF9A27-1CE7-41C6-BABC-77167C01BFBA}" sibTransId="{BF86CAD0-6894-4919-B894-E561DD810038}"/>
    <dgm:cxn modelId="{BC6CCD16-D5C0-4209-B555-BA3CA1C829F3}" type="presOf" srcId="{45699214-73A8-4F9C-9BF7-3C8A1907850B}" destId="{41A2F690-EEFE-4A4F-ADFD-B6C75FB734E3}" srcOrd="0" destOrd="0" presId="urn:microsoft.com/office/officeart/2005/8/layout/hList1"/>
    <dgm:cxn modelId="{5CCB7225-6D13-4534-9532-627F0D38CADF}" srcId="{F0664035-33F8-42A3-AD37-A3020E1E1B11}" destId="{6BD34412-3C32-4646-A675-1B1C9E6CD8C3}" srcOrd="5" destOrd="0" parTransId="{82D612EC-2A7C-4751-B13C-407334517327}" sibTransId="{DEC5C3F0-5834-422F-BCF7-58AEF921C2F3}"/>
    <dgm:cxn modelId="{0A23DF2C-CCE6-47CC-B6D7-84D260E829B0}" srcId="{F0664035-33F8-42A3-AD37-A3020E1E1B11}" destId="{C5E33930-2CC0-490F-9585-50E2C2D99CD3}" srcOrd="1" destOrd="0" parTransId="{D66C8946-BBF1-4938-93FA-F7382B9ACC10}" sibTransId="{537A3AD1-F8CB-4887-A615-3E8AE2F772E5}"/>
    <dgm:cxn modelId="{ED15F72F-0BFE-4192-A76B-BF4FD83EB30E}" srcId="{7CA1A0D8-1473-4560-8E19-7591644BD360}" destId="{F10C2F30-6A03-43AE-8744-861DBC04A9F2}" srcOrd="2" destOrd="0" parTransId="{FCDE9D1F-E701-49D1-B2D4-647D380690AB}" sibTransId="{AB1679A3-0E9F-4D55-862A-26A88508C7AD}"/>
    <dgm:cxn modelId="{DB16FB38-F558-45D4-AFBF-973B97784BA2}" srcId="{9826F439-0C70-406C-8C62-438CA5EC92EA}" destId="{F1B6BE9D-85C7-48AD-9A43-61E65248B3F0}" srcOrd="2" destOrd="0" parTransId="{B8BF8FC1-D39F-4B60-A9F1-6F71EA6A46A0}" sibTransId="{C529C27F-706D-4C9D-B998-70080FE5AE00}"/>
    <dgm:cxn modelId="{00B13D3C-7878-44BA-95CF-968A3DB74C41}" type="presOf" srcId="{D48D076A-171B-41E8-B277-B93C5B2224DF}" destId="{6F4DC840-23CF-4461-8A64-A18C731C32CC}" srcOrd="0" destOrd="0" presId="urn:microsoft.com/office/officeart/2005/8/layout/hList1"/>
    <dgm:cxn modelId="{EA5AD65C-23BA-486A-B30D-E35CB9F590FC}" srcId="{F0664035-33F8-42A3-AD37-A3020E1E1B11}" destId="{C5613D65-5349-4B60-B4E1-C3BDFD1A995B}" srcOrd="2" destOrd="0" parTransId="{EDFC3287-D17A-4806-98A5-9D2462F2896E}" sibTransId="{042B733E-67DF-4609-85DD-39C25D625723}"/>
    <dgm:cxn modelId="{7E5F0665-0A43-4B8F-A14F-43493FE63694}" srcId="{F0664035-33F8-42A3-AD37-A3020E1E1B11}" destId="{31D45012-3917-48B2-9901-EEE435C8612B}" srcOrd="3" destOrd="0" parTransId="{426CFF69-34A8-43C2-B3DA-B78B0B2C76C4}" sibTransId="{186270AA-C576-42E9-9A8A-0F1F7747DD0C}"/>
    <dgm:cxn modelId="{FEFB8368-99A8-4235-B7C9-A9FB93598684}" srcId="{F0664035-33F8-42A3-AD37-A3020E1E1B11}" destId="{A2A80D23-BFDD-4102-8CBE-2473D3258C04}" srcOrd="0" destOrd="0" parTransId="{FDB2644F-5830-48A5-BBCE-D4EF0C757825}" sibTransId="{3501DBD2-3B0D-48BB-997A-3DAE5216B6E6}"/>
    <dgm:cxn modelId="{7A1B6A4C-C27F-4FF9-A10E-8C975F4DFDB3}" srcId="{9826F439-0C70-406C-8C62-438CA5EC92EA}" destId="{BAB9A6FB-B7A9-422D-87A0-053422D5BF0A}" srcOrd="1" destOrd="0" parTransId="{F783FC78-D5BD-4BAB-B539-D92BAD86856F}" sibTransId="{B98AB34A-1829-4429-A0E5-B746B1F59497}"/>
    <dgm:cxn modelId="{EB26E074-4EB2-4BE5-9E25-DBA332C82F40}" type="presOf" srcId="{6BD34412-3C32-4646-A675-1B1C9E6CD8C3}" destId="{BF1C0D96-8B05-409A-A0EE-2D72CB9B4E1F}" srcOrd="0" destOrd="5" presId="urn:microsoft.com/office/officeart/2005/8/layout/hList1"/>
    <dgm:cxn modelId="{258DB055-37C2-41BD-A4C7-E1CE827373C6}" srcId="{7CA1A0D8-1473-4560-8E19-7591644BD360}" destId="{45699214-73A8-4F9C-9BF7-3C8A1907850B}" srcOrd="0" destOrd="0" parTransId="{3022BC82-1394-49A1-A0FC-0206AFD2888B}" sibTransId="{FD0E427D-3D9E-4C51-89D9-8AE8C697A3C5}"/>
    <dgm:cxn modelId="{4174F856-2B0C-43AA-AA8B-FD559B946307}" type="presOf" srcId="{7CA1A0D8-1473-4560-8E19-7591644BD360}" destId="{61AC54AA-AE09-4952-9985-20609DA3A3D8}" srcOrd="0" destOrd="0" presId="urn:microsoft.com/office/officeart/2005/8/layout/hList1"/>
    <dgm:cxn modelId="{B0CD5357-F19F-4D43-A1C2-637215DD4897}" type="presOf" srcId="{F0664035-33F8-42A3-AD37-A3020E1E1B11}" destId="{6E3BA6BD-D92D-482C-840C-923E36E711F9}" srcOrd="0" destOrd="0" presId="urn:microsoft.com/office/officeart/2005/8/layout/hList1"/>
    <dgm:cxn modelId="{3F857757-EB1D-4C49-B7AE-C51F9CC8EA59}" srcId="{9826F439-0C70-406C-8C62-438CA5EC92EA}" destId="{D48D076A-171B-41E8-B277-B93C5B2224DF}" srcOrd="0" destOrd="0" parTransId="{03037801-7A40-4F12-A56F-C49B257F5A25}" sibTransId="{14017A52-785B-4FAD-9DD6-71AEEF714C8C}"/>
    <dgm:cxn modelId="{83987F7B-4081-4103-B169-A9D9CB786435}" type="presOf" srcId="{F10C2F30-6A03-43AE-8744-861DBC04A9F2}" destId="{41A2F690-EEFE-4A4F-ADFD-B6C75FB734E3}" srcOrd="0" destOrd="2" presId="urn:microsoft.com/office/officeart/2005/8/layout/hList1"/>
    <dgm:cxn modelId="{0E49D581-8E32-4153-819C-ED6D348CE0C2}" type="presOf" srcId="{F1B6BE9D-85C7-48AD-9A43-61E65248B3F0}" destId="{6F4DC840-23CF-4461-8A64-A18C731C32CC}" srcOrd="0" destOrd="2" presId="urn:microsoft.com/office/officeart/2005/8/layout/hList1"/>
    <dgm:cxn modelId="{715D8D86-1710-4B0D-9E16-F5EDE27111A8}" srcId="{7CA1A0D8-1473-4560-8E19-7591644BD360}" destId="{A9A53C6F-1E09-42D6-A0A0-62E6FD93E142}" srcOrd="1" destOrd="0" parTransId="{340E215B-DC8E-49A5-8F0C-9DA1E2D73031}" sibTransId="{0F52B847-AE3B-46AF-8A40-492BE9990978}"/>
    <dgm:cxn modelId="{F61CDE92-C348-4E4B-B7AA-764B01F13954}" type="presOf" srcId="{A9A53C6F-1E09-42D6-A0A0-62E6FD93E142}" destId="{41A2F690-EEFE-4A4F-ADFD-B6C75FB734E3}" srcOrd="0" destOrd="1" presId="urn:microsoft.com/office/officeart/2005/8/layout/hList1"/>
    <dgm:cxn modelId="{E8A2059D-05BA-44FB-88F1-4C5F90467CC2}" type="presOf" srcId="{31D45012-3917-48B2-9901-EEE435C8612B}" destId="{BF1C0D96-8B05-409A-A0EE-2D72CB9B4E1F}" srcOrd="0" destOrd="3" presId="urn:microsoft.com/office/officeart/2005/8/layout/hList1"/>
    <dgm:cxn modelId="{204DA1A8-770C-4266-8EE0-4C0ACFDEBB72}" type="presOf" srcId="{C5613D65-5349-4B60-B4E1-C3BDFD1A995B}" destId="{BF1C0D96-8B05-409A-A0EE-2D72CB9B4E1F}" srcOrd="0" destOrd="2" presId="urn:microsoft.com/office/officeart/2005/8/layout/hList1"/>
    <dgm:cxn modelId="{BEFC01AD-2E37-4C96-AA5C-4617C1D10863}" srcId="{F2BDBED2-0758-4889-808D-5E9A5482C731}" destId="{9826F439-0C70-406C-8C62-438CA5EC92EA}" srcOrd="2" destOrd="0" parTransId="{5B746196-9DAD-4977-A0C5-3F20DBA29714}" sibTransId="{8EC07A43-6868-41D3-8F0B-7B5453880E01}"/>
    <dgm:cxn modelId="{9D15ADC1-09AF-4E7A-9A0F-CB2C275A95B7}" type="presOf" srcId="{BAB9A6FB-B7A9-422D-87A0-053422D5BF0A}" destId="{6F4DC840-23CF-4461-8A64-A18C731C32CC}" srcOrd="0" destOrd="1" presId="urn:microsoft.com/office/officeart/2005/8/layout/hList1"/>
    <dgm:cxn modelId="{62EDD7C1-B43E-4C3E-B62D-F7640FA994D9}" type="presOf" srcId="{F2BDBED2-0758-4889-808D-5E9A5482C731}" destId="{FCD7EF79-76EF-4B5D-9A8C-3656F4DF09F6}" srcOrd="0" destOrd="0" presId="urn:microsoft.com/office/officeart/2005/8/layout/hList1"/>
    <dgm:cxn modelId="{C89F52CF-9497-4F74-8A48-B4D69D328981}" type="presOf" srcId="{A2A80D23-BFDD-4102-8CBE-2473D3258C04}" destId="{BF1C0D96-8B05-409A-A0EE-2D72CB9B4E1F}" srcOrd="0" destOrd="0" presId="urn:microsoft.com/office/officeart/2005/8/layout/hList1"/>
    <dgm:cxn modelId="{4DC88DD8-6822-44A7-BD5A-47E9D9FB6CE6}" type="presOf" srcId="{6C98E0DC-5BDA-405A-B704-37A2F2BEEDE8}" destId="{BF1C0D96-8B05-409A-A0EE-2D72CB9B4E1F}" srcOrd="0" destOrd="4" presId="urn:microsoft.com/office/officeart/2005/8/layout/hList1"/>
    <dgm:cxn modelId="{EBEC13DB-8304-4BA8-8CA4-17C2ABE8D79A}" type="presOf" srcId="{9826F439-0C70-406C-8C62-438CA5EC92EA}" destId="{102E8B50-6EE4-498C-9E4A-4E06A54EAAF6}" srcOrd="0" destOrd="0" presId="urn:microsoft.com/office/officeart/2005/8/layout/hList1"/>
    <dgm:cxn modelId="{9705C6F3-AD55-47CD-881E-D7E86DA7D250}" type="presOf" srcId="{C5E33930-2CC0-490F-9585-50E2C2D99CD3}" destId="{BF1C0D96-8B05-409A-A0EE-2D72CB9B4E1F}" srcOrd="0" destOrd="1" presId="urn:microsoft.com/office/officeart/2005/8/layout/hList1"/>
    <dgm:cxn modelId="{BD389416-330A-4EF1-A44D-AC1709C88062}" type="presParOf" srcId="{FCD7EF79-76EF-4B5D-9A8C-3656F4DF09F6}" destId="{0ACC80D3-C130-4B1D-BB67-CEAA1D70992E}" srcOrd="0" destOrd="0" presId="urn:microsoft.com/office/officeart/2005/8/layout/hList1"/>
    <dgm:cxn modelId="{C994506B-41DC-48B7-BE3D-EC55FACF1B55}" type="presParOf" srcId="{0ACC80D3-C130-4B1D-BB67-CEAA1D70992E}" destId="{61AC54AA-AE09-4952-9985-20609DA3A3D8}" srcOrd="0" destOrd="0" presId="urn:microsoft.com/office/officeart/2005/8/layout/hList1"/>
    <dgm:cxn modelId="{5B826907-63E1-4F44-B4CF-0CA3E46CBF54}" type="presParOf" srcId="{0ACC80D3-C130-4B1D-BB67-CEAA1D70992E}" destId="{41A2F690-EEFE-4A4F-ADFD-B6C75FB734E3}" srcOrd="1" destOrd="0" presId="urn:microsoft.com/office/officeart/2005/8/layout/hList1"/>
    <dgm:cxn modelId="{B000514B-8B9F-4842-B1D0-D013A7E5A295}" type="presParOf" srcId="{FCD7EF79-76EF-4B5D-9A8C-3656F4DF09F6}" destId="{FCD85F05-8D61-4E12-8264-0AA14FB700F6}" srcOrd="1" destOrd="0" presId="urn:microsoft.com/office/officeart/2005/8/layout/hList1"/>
    <dgm:cxn modelId="{1F70D862-FBAA-47A0-B987-BC2A582A910A}" type="presParOf" srcId="{FCD7EF79-76EF-4B5D-9A8C-3656F4DF09F6}" destId="{F9987BD5-D6A7-439C-A0D5-3549EC20EB0C}" srcOrd="2" destOrd="0" presId="urn:microsoft.com/office/officeart/2005/8/layout/hList1"/>
    <dgm:cxn modelId="{FD8378B1-3B0A-472B-85B2-459EF734BADF}" type="presParOf" srcId="{F9987BD5-D6A7-439C-A0D5-3549EC20EB0C}" destId="{6E3BA6BD-D92D-482C-840C-923E36E711F9}" srcOrd="0" destOrd="0" presId="urn:microsoft.com/office/officeart/2005/8/layout/hList1"/>
    <dgm:cxn modelId="{C9429140-3CEC-4C0D-957B-397A93A075A8}" type="presParOf" srcId="{F9987BD5-D6A7-439C-A0D5-3549EC20EB0C}" destId="{BF1C0D96-8B05-409A-A0EE-2D72CB9B4E1F}" srcOrd="1" destOrd="0" presId="urn:microsoft.com/office/officeart/2005/8/layout/hList1"/>
    <dgm:cxn modelId="{431177F7-37C8-4B74-883B-CDB176296CC0}" type="presParOf" srcId="{FCD7EF79-76EF-4B5D-9A8C-3656F4DF09F6}" destId="{6E0638E6-2785-4F0E-AADF-C4ACF6EF2B0C}" srcOrd="3" destOrd="0" presId="urn:microsoft.com/office/officeart/2005/8/layout/hList1"/>
    <dgm:cxn modelId="{28AE961A-7AE3-4509-BF75-BEBA5A744AA7}" type="presParOf" srcId="{FCD7EF79-76EF-4B5D-9A8C-3656F4DF09F6}" destId="{6CBE61C1-B1E1-4523-8C93-285B792BF29B}" srcOrd="4" destOrd="0" presId="urn:microsoft.com/office/officeart/2005/8/layout/hList1"/>
    <dgm:cxn modelId="{172FD06C-ACAB-4673-9B4A-B41D5140F1E2}" type="presParOf" srcId="{6CBE61C1-B1E1-4523-8C93-285B792BF29B}" destId="{102E8B50-6EE4-498C-9E4A-4E06A54EAAF6}" srcOrd="0" destOrd="0" presId="urn:microsoft.com/office/officeart/2005/8/layout/hList1"/>
    <dgm:cxn modelId="{48450E05-4B8E-47F2-959C-8C13095853CB}" type="presParOf" srcId="{6CBE61C1-B1E1-4523-8C93-285B792BF29B}" destId="{6F4DC840-23CF-4461-8A64-A18C731C32CC}"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F10B0DE-1EF6-48C0-BA09-30B3955EAEB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C77D320-02DD-4123-8AD6-7ACBFA24993D}">
      <dgm:prSet/>
      <dgm:spPr/>
      <dgm:t>
        <a:bodyPr/>
        <a:lstStyle/>
        <a:p>
          <a:r>
            <a:rPr lang="en-US" dirty="0"/>
            <a:t>What did you hear that you can act on?</a:t>
          </a:r>
        </a:p>
      </dgm:t>
    </dgm:pt>
    <dgm:pt modelId="{AC02F2FE-2D11-4339-AC2C-87194082D8FE}" type="parTrans" cxnId="{FC1D7D5A-9CC3-4F85-A0F4-A09C7ACE1407}">
      <dgm:prSet/>
      <dgm:spPr/>
      <dgm:t>
        <a:bodyPr/>
        <a:lstStyle/>
        <a:p>
          <a:endParaRPr lang="en-US"/>
        </a:p>
      </dgm:t>
    </dgm:pt>
    <dgm:pt modelId="{537AA8F0-E459-4042-8338-DB21C5BF225B}" type="sibTrans" cxnId="{FC1D7D5A-9CC3-4F85-A0F4-A09C7ACE1407}">
      <dgm:prSet/>
      <dgm:spPr/>
      <dgm:t>
        <a:bodyPr/>
        <a:lstStyle/>
        <a:p>
          <a:endParaRPr lang="en-US"/>
        </a:p>
      </dgm:t>
    </dgm:pt>
    <dgm:pt modelId="{AEAF380A-3939-417D-8DDF-DDB5E87A9AE4}">
      <dgm:prSet/>
      <dgm:spPr/>
      <dgm:t>
        <a:bodyPr/>
        <a:lstStyle/>
        <a:p>
          <a:r>
            <a:rPr lang="en-US" dirty="0"/>
            <a:t>What information can you share with colleagues?</a:t>
          </a:r>
        </a:p>
      </dgm:t>
    </dgm:pt>
    <dgm:pt modelId="{C88DDDC4-28AD-4EAC-915E-FC62BEA244B1}" type="parTrans" cxnId="{D377519F-89D4-49D3-AF1B-6FC76E9CB9CD}">
      <dgm:prSet/>
      <dgm:spPr/>
      <dgm:t>
        <a:bodyPr/>
        <a:lstStyle/>
        <a:p>
          <a:endParaRPr lang="en-US"/>
        </a:p>
      </dgm:t>
    </dgm:pt>
    <dgm:pt modelId="{3222F6F7-C466-4F72-8860-B9DB90724F80}" type="sibTrans" cxnId="{D377519F-89D4-49D3-AF1B-6FC76E9CB9CD}">
      <dgm:prSet/>
      <dgm:spPr/>
      <dgm:t>
        <a:bodyPr/>
        <a:lstStyle/>
        <a:p>
          <a:endParaRPr lang="en-US"/>
        </a:p>
      </dgm:t>
    </dgm:pt>
    <dgm:pt modelId="{780D8E1A-2E8C-455D-B8F5-D5EBFBC2FCBD}">
      <dgm:prSet/>
      <dgm:spPr/>
      <dgm:t>
        <a:bodyPr/>
        <a:lstStyle/>
        <a:p>
          <a:r>
            <a:rPr lang="en-US"/>
            <a:t>What do you want to learn more about?</a:t>
          </a:r>
        </a:p>
      </dgm:t>
    </dgm:pt>
    <dgm:pt modelId="{CBEB46FA-782E-41CD-8B98-482A39FE572C}" type="parTrans" cxnId="{F63BD765-5859-4242-8810-D599F536996B}">
      <dgm:prSet/>
      <dgm:spPr/>
      <dgm:t>
        <a:bodyPr/>
        <a:lstStyle/>
        <a:p>
          <a:endParaRPr lang="en-US"/>
        </a:p>
      </dgm:t>
    </dgm:pt>
    <dgm:pt modelId="{25FD16F7-3DEE-43EE-84B1-5E6B086F20B7}" type="sibTrans" cxnId="{F63BD765-5859-4242-8810-D599F536996B}">
      <dgm:prSet/>
      <dgm:spPr/>
      <dgm:t>
        <a:bodyPr/>
        <a:lstStyle/>
        <a:p>
          <a:endParaRPr lang="en-US"/>
        </a:p>
      </dgm:t>
    </dgm:pt>
    <dgm:pt modelId="{B8076869-51CB-42C6-A06F-AB264F68CA12}" type="pres">
      <dgm:prSet presAssocID="{7F10B0DE-1EF6-48C0-BA09-30B3955EAEB8}" presName="root" presStyleCnt="0">
        <dgm:presLayoutVars>
          <dgm:dir/>
          <dgm:resizeHandles val="exact"/>
        </dgm:presLayoutVars>
      </dgm:prSet>
      <dgm:spPr/>
    </dgm:pt>
    <dgm:pt modelId="{6FC3945C-16F2-4EBE-A370-9CF35C4DF10B}" type="pres">
      <dgm:prSet presAssocID="{2C77D320-02DD-4123-8AD6-7ACBFA24993D}" presName="compNode" presStyleCnt="0"/>
      <dgm:spPr/>
    </dgm:pt>
    <dgm:pt modelId="{71F12D4B-1BE8-4325-8AB6-119098AA8FEB}" type="pres">
      <dgm:prSet presAssocID="{2C77D320-02DD-4123-8AD6-7ACBFA24993D}" presName="bgRect" presStyleLbl="bgShp" presStyleIdx="0" presStyleCnt="3" custLinFactNeighborY="245"/>
      <dgm:spPr/>
    </dgm:pt>
    <dgm:pt modelId="{BF2E216D-4589-4385-81F6-EBF5CDAF02DA}" type="pres">
      <dgm:prSet presAssocID="{2C77D320-02DD-4123-8AD6-7ACBFA24993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Joker Hat"/>
        </a:ext>
      </dgm:extLst>
    </dgm:pt>
    <dgm:pt modelId="{0F781931-9F03-42FD-8C1B-C9D14F0606F2}" type="pres">
      <dgm:prSet presAssocID="{2C77D320-02DD-4123-8AD6-7ACBFA24993D}" presName="spaceRect" presStyleCnt="0"/>
      <dgm:spPr/>
    </dgm:pt>
    <dgm:pt modelId="{0E6933D5-8C61-4D05-BAA5-700FA7763CB5}" type="pres">
      <dgm:prSet presAssocID="{2C77D320-02DD-4123-8AD6-7ACBFA24993D}" presName="parTx" presStyleLbl="revTx" presStyleIdx="0" presStyleCnt="3">
        <dgm:presLayoutVars>
          <dgm:chMax val="0"/>
          <dgm:chPref val="0"/>
        </dgm:presLayoutVars>
      </dgm:prSet>
      <dgm:spPr/>
    </dgm:pt>
    <dgm:pt modelId="{FB6E65B4-579C-410B-9BA9-AE1EA1EC5D5C}" type="pres">
      <dgm:prSet presAssocID="{537AA8F0-E459-4042-8338-DB21C5BF225B}" presName="sibTrans" presStyleCnt="0"/>
      <dgm:spPr/>
    </dgm:pt>
    <dgm:pt modelId="{4EFF8AC8-2207-46C2-8D90-95DC8DCFD1A9}" type="pres">
      <dgm:prSet presAssocID="{AEAF380A-3939-417D-8DDF-DDB5E87A9AE4}" presName="compNode" presStyleCnt="0"/>
      <dgm:spPr/>
    </dgm:pt>
    <dgm:pt modelId="{B4386C65-A554-40C5-8130-16C1B81664DB}" type="pres">
      <dgm:prSet presAssocID="{AEAF380A-3939-417D-8DDF-DDB5E87A9AE4}" presName="bgRect" presStyleLbl="bgShp" presStyleIdx="1" presStyleCnt="3"/>
      <dgm:spPr/>
    </dgm:pt>
    <dgm:pt modelId="{9F096035-6A61-4F01-B477-837A5CC1D1F6}" type="pres">
      <dgm:prSet presAssocID="{AEAF380A-3939-417D-8DDF-DDB5E87A9AE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Bubble"/>
        </a:ext>
      </dgm:extLst>
    </dgm:pt>
    <dgm:pt modelId="{817938E3-4E55-470F-B642-E581A7AACA16}" type="pres">
      <dgm:prSet presAssocID="{AEAF380A-3939-417D-8DDF-DDB5E87A9AE4}" presName="spaceRect" presStyleCnt="0"/>
      <dgm:spPr/>
    </dgm:pt>
    <dgm:pt modelId="{6EDC940D-45F9-4C4C-86DC-25AF098617E2}" type="pres">
      <dgm:prSet presAssocID="{AEAF380A-3939-417D-8DDF-DDB5E87A9AE4}" presName="parTx" presStyleLbl="revTx" presStyleIdx="1" presStyleCnt="3">
        <dgm:presLayoutVars>
          <dgm:chMax val="0"/>
          <dgm:chPref val="0"/>
        </dgm:presLayoutVars>
      </dgm:prSet>
      <dgm:spPr/>
    </dgm:pt>
    <dgm:pt modelId="{394C643D-785B-4ABD-91BE-89BDF66C5A5D}" type="pres">
      <dgm:prSet presAssocID="{3222F6F7-C466-4F72-8860-B9DB90724F80}" presName="sibTrans" presStyleCnt="0"/>
      <dgm:spPr/>
    </dgm:pt>
    <dgm:pt modelId="{C54D6BEC-67B6-4969-9A2D-C3FC68DDEFC6}" type="pres">
      <dgm:prSet presAssocID="{780D8E1A-2E8C-455D-B8F5-D5EBFBC2FCBD}" presName="compNode" presStyleCnt="0"/>
      <dgm:spPr/>
    </dgm:pt>
    <dgm:pt modelId="{D814B934-6DEE-4C14-8DE1-7B8F6EE1EF3D}" type="pres">
      <dgm:prSet presAssocID="{780D8E1A-2E8C-455D-B8F5-D5EBFBC2FCBD}" presName="bgRect" presStyleLbl="bgShp" presStyleIdx="2" presStyleCnt="3"/>
      <dgm:spPr/>
    </dgm:pt>
    <dgm:pt modelId="{6B71251F-5D73-4126-A546-77F56830AB07}" type="pres">
      <dgm:prSet presAssocID="{780D8E1A-2E8C-455D-B8F5-D5EBFBC2FCB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aduation Cap"/>
        </a:ext>
      </dgm:extLst>
    </dgm:pt>
    <dgm:pt modelId="{3E7BDA77-E5B5-4761-8B77-683F3DAD5A24}" type="pres">
      <dgm:prSet presAssocID="{780D8E1A-2E8C-455D-B8F5-D5EBFBC2FCBD}" presName="spaceRect" presStyleCnt="0"/>
      <dgm:spPr/>
    </dgm:pt>
    <dgm:pt modelId="{95C497E4-CB28-4AD6-B23E-A78A23C7DAA7}" type="pres">
      <dgm:prSet presAssocID="{780D8E1A-2E8C-455D-B8F5-D5EBFBC2FCBD}" presName="parTx" presStyleLbl="revTx" presStyleIdx="2" presStyleCnt="3">
        <dgm:presLayoutVars>
          <dgm:chMax val="0"/>
          <dgm:chPref val="0"/>
        </dgm:presLayoutVars>
      </dgm:prSet>
      <dgm:spPr/>
    </dgm:pt>
  </dgm:ptLst>
  <dgm:cxnLst>
    <dgm:cxn modelId="{38EFD509-DB0F-4187-803C-CEF819DF6136}" type="presOf" srcId="{AEAF380A-3939-417D-8DDF-DDB5E87A9AE4}" destId="{6EDC940D-45F9-4C4C-86DC-25AF098617E2}" srcOrd="0" destOrd="0" presId="urn:microsoft.com/office/officeart/2018/2/layout/IconVerticalSolidList"/>
    <dgm:cxn modelId="{D29F2F32-5A02-418F-A000-BFBC5CAE8B68}" type="presOf" srcId="{7F10B0DE-1EF6-48C0-BA09-30B3955EAEB8}" destId="{B8076869-51CB-42C6-A06F-AB264F68CA12}" srcOrd="0" destOrd="0" presId="urn:microsoft.com/office/officeart/2018/2/layout/IconVerticalSolidList"/>
    <dgm:cxn modelId="{F63BD765-5859-4242-8810-D599F536996B}" srcId="{7F10B0DE-1EF6-48C0-BA09-30B3955EAEB8}" destId="{780D8E1A-2E8C-455D-B8F5-D5EBFBC2FCBD}" srcOrd="2" destOrd="0" parTransId="{CBEB46FA-782E-41CD-8B98-482A39FE572C}" sibTransId="{25FD16F7-3DEE-43EE-84B1-5E6B086F20B7}"/>
    <dgm:cxn modelId="{FC1D7D5A-9CC3-4F85-A0F4-A09C7ACE1407}" srcId="{7F10B0DE-1EF6-48C0-BA09-30B3955EAEB8}" destId="{2C77D320-02DD-4123-8AD6-7ACBFA24993D}" srcOrd="0" destOrd="0" parTransId="{AC02F2FE-2D11-4339-AC2C-87194082D8FE}" sibTransId="{537AA8F0-E459-4042-8338-DB21C5BF225B}"/>
    <dgm:cxn modelId="{9A8DF27E-F558-4098-BAF6-4AE1C6E7DAE1}" type="presOf" srcId="{2C77D320-02DD-4123-8AD6-7ACBFA24993D}" destId="{0E6933D5-8C61-4D05-BAA5-700FA7763CB5}" srcOrd="0" destOrd="0" presId="urn:microsoft.com/office/officeart/2018/2/layout/IconVerticalSolidList"/>
    <dgm:cxn modelId="{D377519F-89D4-49D3-AF1B-6FC76E9CB9CD}" srcId="{7F10B0DE-1EF6-48C0-BA09-30B3955EAEB8}" destId="{AEAF380A-3939-417D-8DDF-DDB5E87A9AE4}" srcOrd="1" destOrd="0" parTransId="{C88DDDC4-28AD-4EAC-915E-FC62BEA244B1}" sibTransId="{3222F6F7-C466-4F72-8860-B9DB90724F80}"/>
    <dgm:cxn modelId="{8F9FB8A8-376E-4DC3-8C2C-FE55349D0F53}" type="presOf" srcId="{780D8E1A-2E8C-455D-B8F5-D5EBFBC2FCBD}" destId="{95C497E4-CB28-4AD6-B23E-A78A23C7DAA7}" srcOrd="0" destOrd="0" presId="urn:microsoft.com/office/officeart/2018/2/layout/IconVerticalSolidList"/>
    <dgm:cxn modelId="{30B1B288-7832-478C-9E4D-35EF206C1E6D}" type="presParOf" srcId="{B8076869-51CB-42C6-A06F-AB264F68CA12}" destId="{6FC3945C-16F2-4EBE-A370-9CF35C4DF10B}" srcOrd="0" destOrd="0" presId="urn:microsoft.com/office/officeart/2018/2/layout/IconVerticalSolidList"/>
    <dgm:cxn modelId="{5675DA1B-7C5C-4E52-A8CD-C351AF365F19}" type="presParOf" srcId="{6FC3945C-16F2-4EBE-A370-9CF35C4DF10B}" destId="{71F12D4B-1BE8-4325-8AB6-119098AA8FEB}" srcOrd="0" destOrd="0" presId="urn:microsoft.com/office/officeart/2018/2/layout/IconVerticalSolidList"/>
    <dgm:cxn modelId="{A19304A5-3ACD-439C-9DF6-92D63905E942}" type="presParOf" srcId="{6FC3945C-16F2-4EBE-A370-9CF35C4DF10B}" destId="{BF2E216D-4589-4385-81F6-EBF5CDAF02DA}" srcOrd="1" destOrd="0" presId="urn:microsoft.com/office/officeart/2018/2/layout/IconVerticalSolidList"/>
    <dgm:cxn modelId="{C16C8F9A-90F3-4660-AF7A-4F02CEEF5DD3}" type="presParOf" srcId="{6FC3945C-16F2-4EBE-A370-9CF35C4DF10B}" destId="{0F781931-9F03-42FD-8C1B-C9D14F0606F2}" srcOrd="2" destOrd="0" presId="urn:microsoft.com/office/officeart/2018/2/layout/IconVerticalSolidList"/>
    <dgm:cxn modelId="{C6C672B9-4679-43BB-A494-9821D5797F1B}" type="presParOf" srcId="{6FC3945C-16F2-4EBE-A370-9CF35C4DF10B}" destId="{0E6933D5-8C61-4D05-BAA5-700FA7763CB5}" srcOrd="3" destOrd="0" presId="urn:microsoft.com/office/officeart/2018/2/layout/IconVerticalSolidList"/>
    <dgm:cxn modelId="{662760A5-0DC6-4B51-A46C-7834D83FC9F3}" type="presParOf" srcId="{B8076869-51CB-42C6-A06F-AB264F68CA12}" destId="{FB6E65B4-579C-410B-9BA9-AE1EA1EC5D5C}" srcOrd="1" destOrd="0" presId="urn:microsoft.com/office/officeart/2018/2/layout/IconVerticalSolidList"/>
    <dgm:cxn modelId="{6CFA6221-5C0E-4B5B-98E2-2A0B41CC542B}" type="presParOf" srcId="{B8076869-51CB-42C6-A06F-AB264F68CA12}" destId="{4EFF8AC8-2207-46C2-8D90-95DC8DCFD1A9}" srcOrd="2" destOrd="0" presId="urn:microsoft.com/office/officeart/2018/2/layout/IconVerticalSolidList"/>
    <dgm:cxn modelId="{84F65351-B28E-4B94-9035-67CD9AC15988}" type="presParOf" srcId="{4EFF8AC8-2207-46C2-8D90-95DC8DCFD1A9}" destId="{B4386C65-A554-40C5-8130-16C1B81664DB}" srcOrd="0" destOrd="0" presId="urn:microsoft.com/office/officeart/2018/2/layout/IconVerticalSolidList"/>
    <dgm:cxn modelId="{E478BEB8-FEB6-4F57-A0D4-D9503A69FBD6}" type="presParOf" srcId="{4EFF8AC8-2207-46C2-8D90-95DC8DCFD1A9}" destId="{9F096035-6A61-4F01-B477-837A5CC1D1F6}" srcOrd="1" destOrd="0" presId="urn:microsoft.com/office/officeart/2018/2/layout/IconVerticalSolidList"/>
    <dgm:cxn modelId="{3B88CE42-DD63-4E1D-A655-823DF473BAA0}" type="presParOf" srcId="{4EFF8AC8-2207-46C2-8D90-95DC8DCFD1A9}" destId="{817938E3-4E55-470F-B642-E581A7AACA16}" srcOrd="2" destOrd="0" presId="urn:microsoft.com/office/officeart/2018/2/layout/IconVerticalSolidList"/>
    <dgm:cxn modelId="{4F889A4D-FA5D-4B2E-9250-AB33F5B2A996}" type="presParOf" srcId="{4EFF8AC8-2207-46C2-8D90-95DC8DCFD1A9}" destId="{6EDC940D-45F9-4C4C-86DC-25AF098617E2}" srcOrd="3" destOrd="0" presId="urn:microsoft.com/office/officeart/2018/2/layout/IconVerticalSolidList"/>
    <dgm:cxn modelId="{D0E64C7C-3040-4FC3-8EFE-344E3A96DE47}" type="presParOf" srcId="{B8076869-51CB-42C6-A06F-AB264F68CA12}" destId="{394C643D-785B-4ABD-91BE-89BDF66C5A5D}" srcOrd="3" destOrd="0" presId="urn:microsoft.com/office/officeart/2018/2/layout/IconVerticalSolidList"/>
    <dgm:cxn modelId="{69FEB2CC-0629-4A12-A71F-7D934D7F0614}" type="presParOf" srcId="{B8076869-51CB-42C6-A06F-AB264F68CA12}" destId="{C54D6BEC-67B6-4969-9A2D-C3FC68DDEFC6}" srcOrd="4" destOrd="0" presId="urn:microsoft.com/office/officeart/2018/2/layout/IconVerticalSolidList"/>
    <dgm:cxn modelId="{B06EBCC4-C240-40FF-A403-F096756B3C6E}" type="presParOf" srcId="{C54D6BEC-67B6-4969-9A2D-C3FC68DDEFC6}" destId="{D814B934-6DEE-4C14-8DE1-7B8F6EE1EF3D}" srcOrd="0" destOrd="0" presId="urn:microsoft.com/office/officeart/2018/2/layout/IconVerticalSolidList"/>
    <dgm:cxn modelId="{6AD3FAB9-ED9D-474A-B5BB-F543E79031F8}" type="presParOf" srcId="{C54D6BEC-67B6-4969-9A2D-C3FC68DDEFC6}" destId="{6B71251F-5D73-4126-A546-77F56830AB07}" srcOrd="1" destOrd="0" presId="urn:microsoft.com/office/officeart/2018/2/layout/IconVerticalSolidList"/>
    <dgm:cxn modelId="{14AA6C78-955C-4213-8170-819C99C9DA0C}" type="presParOf" srcId="{C54D6BEC-67B6-4969-9A2D-C3FC68DDEFC6}" destId="{3E7BDA77-E5B5-4761-8B77-683F3DAD5A24}" srcOrd="2" destOrd="0" presId="urn:microsoft.com/office/officeart/2018/2/layout/IconVerticalSolidList"/>
    <dgm:cxn modelId="{85529C2A-B199-4D62-9AB9-8E16C9D7461A}" type="presParOf" srcId="{C54D6BEC-67B6-4969-9A2D-C3FC68DDEFC6}" destId="{95C497E4-CB28-4AD6-B23E-A78A23C7DAA7}" srcOrd="3" destOrd="0" presId="urn:microsoft.com/office/officeart/2018/2/layout/IconVerticalSolidList"/>
  </dgm:cxnLst>
  <dgm:bg/>
  <dgm:whole>
    <a:ln w="25400">
      <a:solidFill>
        <a:schemeClr val="accent1"/>
      </a:solidFill>
      <a:extLst>
        <a:ext uri="{C807C97D-BFC1-408E-A445-0C87EB9F89A2}">
          <ask:lineSketchStyleProps xmlns:ask="http://schemas.microsoft.com/office/drawing/2018/sketchyshapes">
            <ask:type>
              <ask:lineSketchScribble/>
            </ask:type>
          </ask:lineSketchStyleProps>
        </a:ext>
      </a:extLst>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7963C3-47C5-4467-9001-ECFE99960795}" type="doc">
      <dgm:prSet loTypeId="urn:microsoft.com/office/officeart/2005/8/layout/hierarchy3" loCatId="hierarchy" qsTypeId="urn:microsoft.com/office/officeart/2005/8/quickstyle/simple1" qsCatId="simple" csTypeId="urn:microsoft.com/office/officeart/2005/8/colors/accent1_2" csCatId="accent1"/>
      <dgm:spPr/>
      <dgm:t>
        <a:bodyPr/>
        <a:lstStyle/>
        <a:p>
          <a:endParaRPr lang="en-US"/>
        </a:p>
      </dgm:t>
    </dgm:pt>
    <dgm:pt modelId="{5F8C1991-81EB-4231-8728-E32225DDF6B1}">
      <dgm:prSet/>
      <dgm:spPr/>
      <dgm:t>
        <a:bodyPr/>
        <a:lstStyle/>
        <a:p>
          <a:r>
            <a:rPr lang="en-US"/>
            <a:t>In 2017-2018, 2,822 preschoolers received one or more out-of-school suspensions.</a:t>
          </a:r>
        </a:p>
      </dgm:t>
    </dgm:pt>
    <dgm:pt modelId="{2E00350F-0A1B-4D12-975A-51EBD6B91C68}" type="parTrans" cxnId="{0A69870F-2642-48EE-BA83-C9A2B976022B}">
      <dgm:prSet/>
      <dgm:spPr/>
      <dgm:t>
        <a:bodyPr/>
        <a:lstStyle/>
        <a:p>
          <a:endParaRPr lang="en-US"/>
        </a:p>
      </dgm:t>
    </dgm:pt>
    <dgm:pt modelId="{20120B7E-0E3C-4C5D-99E3-28E808063972}" type="sibTrans" cxnId="{0A69870F-2642-48EE-BA83-C9A2B976022B}">
      <dgm:prSet/>
      <dgm:spPr/>
      <dgm:t>
        <a:bodyPr/>
        <a:lstStyle/>
        <a:p>
          <a:endParaRPr lang="en-US"/>
        </a:p>
      </dgm:t>
    </dgm:pt>
    <dgm:pt modelId="{41603E10-4C7F-4AAE-88A8-2250F5F4B2F0}">
      <dgm:prSet/>
      <dgm:spPr/>
      <dgm:t>
        <a:bodyPr/>
        <a:lstStyle/>
        <a:p>
          <a:r>
            <a:rPr lang="en-US"/>
            <a:t>Black preschool children accounted for 18.2% of total enrollment but 43.3% of one or more out-of-school suspensions.</a:t>
          </a:r>
        </a:p>
      </dgm:t>
    </dgm:pt>
    <dgm:pt modelId="{4BEB5B3A-5E74-49CE-A7BC-E8430B5E8FFE}" type="parTrans" cxnId="{8A4703FB-C3EC-4F4B-AC6E-88549DC045B3}">
      <dgm:prSet/>
      <dgm:spPr/>
      <dgm:t>
        <a:bodyPr/>
        <a:lstStyle/>
        <a:p>
          <a:endParaRPr lang="en-US"/>
        </a:p>
      </dgm:t>
    </dgm:pt>
    <dgm:pt modelId="{437B996D-84DF-4655-B6E9-C0BA65EE36FE}" type="sibTrans" cxnId="{8A4703FB-C3EC-4F4B-AC6E-88549DC045B3}">
      <dgm:prSet/>
      <dgm:spPr/>
      <dgm:t>
        <a:bodyPr/>
        <a:lstStyle/>
        <a:p>
          <a:endParaRPr lang="en-US"/>
        </a:p>
      </dgm:t>
    </dgm:pt>
    <dgm:pt modelId="{A1694C9D-F455-406E-94A7-205A9656AA15}">
      <dgm:prSet/>
      <dgm:spPr/>
      <dgm:t>
        <a:bodyPr/>
        <a:lstStyle/>
        <a:p>
          <a:r>
            <a:rPr lang="en-US"/>
            <a:t>Expelled at rates twice their share of enrollment (38.2% expelled)</a:t>
          </a:r>
        </a:p>
      </dgm:t>
    </dgm:pt>
    <dgm:pt modelId="{870892DA-FE7F-4B65-9BD9-84B6BE0873F7}" type="parTrans" cxnId="{C41A9E9F-72C0-471B-8CD3-1C89A6406F9F}">
      <dgm:prSet/>
      <dgm:spPr/>
      <dgm:t>
        <a:bodyPr/>
        <a:lstStyle/>
        <a:p>
          <a:endParaRPr lang="en-US"/>
        </a:p>
      </dgm:t>
    </dgm:pt>
    <dgm:pt modelId="{8C01F067-40E5-4B8E-8161-398C944A3485}" type="sibTrans" cxnId="{C41A9E9F-72C0-471B-8CD3-1C89A6406F9F}">
      <dgm:prSet/>
      <dgm:spPr/>
      <dgm:t>
        <a:bodyPr/>
        <a:lstStyle/>
        <a:p>
          <a:endParaRPr lang="en-US"/>
        </a:p>
      </dgm:t>
    </dgm:pt>
    <dgm:pt modelId="{BB34A52E-B8FE-4B2E-8740-203417A594FA}">
      <dgm:prSet/>
      <dgm:spPr/>
      <dgm:t>
        <a:bodyPr/>
        <a:lstStyle/>
        <a:p>
          <a:r>
            <a:rPr lang="en-US"/>
            <a:t>Preschool boys were suspended and expelled much more often than girls</a:t>
          </a:r>
        </a:p>
      </dgm:t>
    </dgm:pt>
    <dgm:pt modelId="{75A87CB4-CA08-49A1-AE66-D0396463721D}" type="parTrans" cxnId="{A2A3628B-EEC5-42AD-8DDF-EDC4CE83135C}">
      <dgm:prSet/>
      <dgm:spPr/>
      <dgm:t>
        <a:bodyPr/>
        <a:lstStyle/>
        <a:p>
          <a:endParaRPr lang="en-US"/>
        </a:p>
      </dgm:t>
    </dgm:pt>
    <dgm:pt modelId="{70A58994-09B0-4F44-B28A-C8B8407EF2CC}" type="sibTrans" cxnId="{A2A3628B-EEC5-42AD-8DDF-EDC4CE83135C}">
      <dgm:prSet/>
      <dgm:spPr/>
      <dgm:t>
        <a:bodyPr/>
        <a:lstStyle/>
        <a:p>
          <a:endParaRPr lang="en-US"/>
        </a:p>
      </dgm:t>
    </dgm:pt>
    <dgm:pt modelId="{65694ACD-DB13-43EB-873C-7EADF917F991}">
      <dgm:prSet/>
      <dgm:spPr/>
      <dgm:t>
        <a:bodyPr/>
        <a:lstStyle/>
        <a:p>
          <a:r>
            <a:rPr lang="en-US"/>
            <a:t>Black preschool boys received both suspensions (34.2%) and expulsions (30.4%) more than 3x their enrollment (9.6%)</a:t>
          </a:r>
        </a:p>
      </dgm:t>
    </dgm:pt>
    <dgm:pt modelId="{ACCAA63E-6ACA-4393-9593-6E1F6CDBC2FC}" type="parTrans" cxnId="{5C568755-9BD9-4233-9B33-F4AD5A22994A}">
      <dgm:prSet/>
      <dgm:spPr/>
      <dgm:t>
        <a:bodyPr/>
        <a:lstStyle/>
        <a:p>
          <a:endParaRPr lang="en-US"/>
        </a:p>
      </dgm:t>
    </dgm:pt>
    <dgm:pt modelId="{53A9A92B-63F0-4606-950F-37FA9FE1667A}" type="sibTrans" cxnId="{5C568755-9BD9-4233-9B33-F4AD5A22994A}">
      <dgm:prSet/>
      <dgm:spPr/>
      <dgm:t>
        <a:bodyPr/>
        <a:lstStyle/>
        <a:p>
          <a:endParaRPr lang="en-US"/>
        </a:p>
      </dgm:t>
    </dgm:pt>
    <dgm:pt modelId="{C2A6D204-E47F-4E31-84EB-C73913F37DB8}">
      <dgm:prSet/>
      <dgm:spPr/>
      <dgm:t>
        <a:bodyPr/>
        <a:lstStyle/>
        <a:p>
          <a:r>
            <a:rPr lang="en-US"/>
            <a:t>Preschool students who were served under IDEA accounted for 22.7% of total pre-school enrollment but accounted for 56.9% of preschool students who were expelled.</a:t>
          </a:r>
        </a:p>
      </dgm:t>
    </dgm:pt>
    <dgm:pt modelId="{A06CFD93-2DCC-4FD0-B1EC-B58EE79EF9A0}" type="parTrans" cxnId="{66711DC6-2573-4086-9C38-DF4FA8C8EE4D}">
      <dgm:prSet/>
      <dgm:spPr/>
      <dgm:t>
        <a:bodyPr/>
        <a:lstStyle/>
        <a:p>
          <a:endParaRPr lang="en-US"/>
        </a:p>
      </dgm:t>
    </dgm:pt>
    <dgm:pt modelId="{0DCA04BB-FFB9-43F0-B3F6-5E098234053B}" type="sibTrans" cxnId="{66711DC6-2573-4086-9C38-DF4FA8C8EE4D}">
      <dgm:prSet/>
      <dgm:spPr/>
      <dgm:t>
        <a:bodyPr/>
        <a:lstStyle/>
        <a:p>
          <a:endParaRPr lang="en-US"/>
        </a:p>
      </dgm:t>
    </dgm:pt>
    <dgm:pt modelId="{D33E362D-570C-4054-8191-829345310732}" type="pres">
      <dgm:prSet presAssocID="{587963C3-47C5-4467-9001-ECFE99960795}" presName="diagram" presStyleCnt="0">
        <dgm:presLayoutVars>
          <dgm:chPref val="1"/>
          <dgm:dir/>
          <dgm:animOne val="branch"/>
          <dgm:animLvl val="lvl"/>
          <dgm:resizeHandles/>
        </dgm:presLayoutVars>
      </dgm:prSet>
      <dgm:spPr/>
    </dgm:pt>
    <dgm:pt modelId="{7B0B79C9-AA13-4B0F-9963-BF679FDD2A8A}" type="pres">
      <dgm:prSet presAssocID="{5F8C1991-81EB-4231-8728-E32225DDF6B1}" presName="root" presStyleCnt="0"/>
      <dgm:spPr/>
    </dgm:pt>
    <dgm:pt modelId="{9181D834-8996-450F-9A67-7E4E067A97AC}" type="pres">
      <dgm:prSet presAssocID="{5F8C1991-81EB-4231-8728-E32225DDF6B1}" presName="rootComposite" presStyleCnt="0"/>
      <dgm:spPr/>
    </dgm:pt>
    <dgm:pt modelId="{4793394F-D483-4087-947A-6E1386890028}" type="pres">
      <dgm:prSet presAssocID="{5F8C1991-81EB-4231-8728-E32225DDF6B1}" presName="rootText" presStyleLbl="node1" presStyleIdx="0" presStyleCnt="4"/>
      <dgm:spPr/>
    </dgm:pt>
    <dgm:pt modelId="{E3741456-25B2-47DB-800D-F0B6894F7619}" type="pres">
      <dgm:prSet presAssocID="{5F8C1991-81EB-4231-8728-E32225DDF6B1}" presName="rootConnector" presStyleLbl="node1" presStyleIdx="0" presStyleCnt="4"/>
      <dgm:spPr/>
    </dgm:pt>
    <dgm:pt modelId="{2C3F6EC6-0A20-4B3F-BB16-6EDDA70B774A}" type="pres">
      <dgm:prSet presAssocID="{5F8C1991-81EB-4231-8728-E32225DDF6B1}" presName="childShape" presStyleCnt="0"/>
      <dgm:spPr/>
    </dgm:pt>
    <dgm:pt modelId="{337A19FC-11BB-4145-B033-533E63DA15DA}" type="pres">
      <dgm:prSet presAssocID="{41603E10-4C7F-4AAE-88A8-2250F5F4B2F0}" presName="root" presStyleCnt="0"/>
      <dgm:spPr/>
    </dgm:pt>
    <dgm:pt modelId="{61A18643-04BB-4F0A-A0A1-CC6F1CD91471}" type="pres">
      <dgm:prSet presAssocID="{41603E10-4C7F-4AAE-88A8-2250F5F4B2F0}" presName="rootComposite" presStyleCnt="0"/>
      <dgm:spPr/>
    </dgm:pt>
    <dgm:pt modelId="{9BE06561-C671-4113-A7E7-634F28C4D5B7}" type="pres">
      <dgm:prSet presAssocID="{41603E10-4C7F-4AAE-88A8-2250F5F4B2F0}" presName="rootText" presStyleLbl="node1" presStyleIdx="1" presStyleCnt="4"/>
      <dgm:spPr/>
    </dgm:pt>
    <dgm:pt modelId="{292F18C2-139A-404B-96B6-DBF09688D543}" type="pres">
      <dgm:prSet presAssocID="{41603E10-4C7F-4AAE-88A8-2250F5F4B2F0}" presName="rootConnector" presStyleLbl="node1" presStyleIdx="1" presStyleCnt="4"/>
      <dgm:spPr/>
    </dgm:pt>
    <dgm:pt modelId="{C2EC9307-745B-41DB-9D06-AD3112767D7C}" type="pres">
      <dgm:prSet presAssocID="{41603E10-4C7F-4AAE-88A8-2250F5F4B2F0}" presName="childShape" presStyleCnt="0"/>
      <dgm:spPr/>
    </dgm:pt>
    <dgm:pt modelId="{2998AF77-CC70-4408-92EE-39544713F297}" type="pres">
      <dgm:prSet presAssocID="{870892DA-FE7F-4B65-9BD9-84B6BE0873F7}" presName="Name13" presStyleLbl="parChTrans1D2" presStyleIdx="0" presStyleCnt="2"/>
      <dgm:spPr/>
    </dgm:pt>
    <dgm:pt modelId="{81A51851-4AAC-493B-BB55-EFB72A2D0848}" type="pres">
      <dgm:prSet presAssocID="{A1694C9D-F455-406E-94A7-205A9656AA15}" presName="childText" presStyleLbl="bgAcc1" presStyleIdx="0" presStyleCnt="2">
        <dgm:presLayoutVars>
          <dgm:bulletEnabled val="1"/>
        </dgm:presLayoutVars>
      </dgm:prSet>
      <dgm:spPr/>
    </dgm:pt>
    <dgm:pt modelId="{8CBAFD49-3959-44ED-980B-21CA08F94233}" type="pres">
      <dgm:prSet presAssocID="{BB34A52E-B8FE-4B2E-8740-203417A594FA}" presName="root" presStyleCnt="0"/>
      <dgm:spPr/>
    </dgm:pt>
    <dgm:pt modelId="{BAFE79CB-0D4E-40E3-8E71-F426FD385B20}" type="pres">
      <dgm:prSet presAssocID="{BB34A52E-B8FE-4B2E-8740-203417A594FA}" presName="rootComposite" presStyleCnt="0"/>
      <dgm:spPr/>
    </dgm:pt>
    <dgm:pt modelId="{BBA6BA46-42E5-401F-8230-F6E8E686867D}" type="pres">
      <dgm:prSet presAssocID="{BB34A52E-B8FE-4B2E-8740-203417A594FA}" presName="rootText" presStyleLbl="node1" presStyleIdx="2" presStyleCnt="4"/>
      <dgm:spPr/>
    </dgm:pt>
    <dgm:pt modelId="{95B0D23F-32D1-4C00-AEC6-78B6948A2AD3}" type="pres">
      <dgm:prSet presAssocID="{BB34A52E-B8FE-4B2E-8740-203417A594FA}" presName="rootConnector" presStyleLbl="node1" presStyleIdx="2" presStyleCnt="4"/>
      <dgm:spPr/>
    </dgm:pt>
    <dgm:pt modelId="{3A428404-B467-435E-8964-72E5401DE404}" type="pres">
      <dgm:prSet presAssocID="{BB34A52E-B8FE-4B2E-8740-203417A594FA}" presName="childShape" presStyleCnt="0"/>
      <dgm:spPr/>
    </dgm:pt>
    <dgm:pt modelId="{C94BCDE9-5B96-4089-9523-FA09059F1389}" type="pres">
      <dgm:prSet presAssocID="{ACCAA63E-6ACA-4393-9593-6E1F6CDBC2FC}" presName="Name13" presStyleLbl="parChTrans1D2" presStyleIdx="1" presStyleCnt="2"/>
      <dgm:spPr/>
    </dgm:pt>
    <dgm:pt modelId="{91008A95-6095-4D93-8E73-5748AD17AAED}" type="pres">
      <dgm:prSet presAssocID="{65694ACD-DB13-43EB-873C-7EADF917F991}" presName="childText" presStyleLbl="bgAcc1" presStyleIdx="1" presStyleCnt="2">
        <dgm:presLayoutVars>
          <dgm:bulletEnabled val="1"/>
        </dgm:presLayoutVars>
      </dgm:prSet>
      <dgm:spPr/>
    </dgm:pt>
    <dgm:pt modelId="{36BEFC77-0442-47F5-8817-0BAA186FFA0B}" type="pres">
      <dgm:prSet presAssocID="{C2A6D204-E47F-4E31-84EB-C73913F37DB8}" presName="root" presStyleCnt="0"/>
      <dgm:spPr/>
    </dgm:pt>
    <dgm:pt modelId="{16476BCB-EC8D-4E5C-8795-2A83833B4057}" type="pres">
      <dgm:prSet presAssocID="{C2A6D204-E47F-4E31-84EB-C73913F37DB8}" presName="rootComposite" presStyleCnt="0"/>
      <dgm:spPr/>
    </dgm:pt>
    <dgm:pt modelId="{BA9B06B0-3B4E-4CA3-AFF3-B6AAECD9A9AE}" type="pres">
      <dgm:prSet presAssocID="{C2A6D204-E47F-4E31-84EB-C73913F37DB8}" presName="rootText" presStyleLbl="node1" presStyleIdx="3" presStyleCnt="4"/>
      <dgm:spPr/>
    </dgm:pt>
    <dgm:pt modelId="{A25640A2-3EF2-4081-808B-D82987D83982}" type="pres">
      <dgm:prSet presAssocID="{C2A6D204-E47F-4E31-84EB-C73913F37DB8}" presName="rootConnector" presStyleLbl="node1" presStyleIdx="3" presStyleCnt="4"/>
      <dgm:spPr/>
    </dgm:pt>
    <dgm:pt modelId="{0DB9259D-5A00-4493-94C2-AEC1B67740F6}" type="pres">
      <dgm:prSet presAssocID="{C2A6D204-E47F-4E31-84EB-C73913F37DB8}" presName="childShape" presStyleCnt="0"/>
      <dgm:spPr/>
    </dgm:pt>
  </dgm:ptLst>
  <dgm:cxnLst>
    <dgm:cxn modelId="{83EE2B01-8B90-4C80-9FB1-642968CBCFA7}" type="presOf" srcId="{C2A6D204-E47F-4E31-84EB-C73913F37DB8}" destId="{A25640A2-3EF2-4081-808B-D82987D83982}" srcOrd="1" destOrd="0" presId="urn:microsoft.com/office/officeart/2005/8/layout/hierarchy3"/>
    <dgm:cxn modelId="{D6CDD506-A8C6-4E78-AC0F-17ECB4D81B46}" type="presOf" srcId="{BB34A52E-B8FE-4B2E-8740-203417A594FA}" destId="{95B0D23F-32D1-4C00-AEC6-78B6948A2AD3}" srcOrd="1" destOrd="0" presId="urn:microsoft.com/office/officeart/2005/8/layout/hierarchy3"/>
    <dgm:cxn modelId="{0A69870F-2642-48EE-BA83-C9A2B976022B}" srcId="{587963C3-47C5-4467-9001-ECFE99960795}" destId="{5F8C1991-81EB-4231-8728-E32225DDF6B1}" srcOrd="0" destOrd="0" parTransId="{2E00350F-0A1B-4D12-975A-51EBD6B91C68}" sibTransId="{20120B7E-0E3C-4C5D-99E3-28E808063972}"/>
    <dgm:cxn modelId="{83B17961-98AA-41A2-8261-23F7BA2EDC0E}" type="presOf" srcId="{587963C3-47C5-4467-9001-ECFE99960795}" destId="{D33E362D-570C-4054-8191-829345310732}" srcOrd="0" destOrd="0" presId="urn:microsoft.com/office/officeart/2005/8/layout/hierarchy3"/>
    <dgm:cxn modelId="{5C568755-9BD9-4233-9B33-F4AD5A22994A}" srcId="{BB34A52E-B8FE-4B2E-8740-203417A594FA}" destId="{65694ACD-DB13-43EB-873C-7EADF917F991}" srcOrd="0" destOrd="0" parTransId="{ACCAA63E-6ACA-4393-9593-6E1F6CDBC2FC}" sibTransId="{53A9A92B-63F0-4606-950F-37FA9FE1667A}"/>
    <dgm:cxn modelId="{A2A3628B-EEC5-42AD-8DDF-EDC4CE83135C}" srcId="{587963C3-47C5-4467-9001-ECFE99960795}" destId="{BB34A52E-B8FE-4B2E-8740-203417A594FA}" srcOrd="2" destOrd="0" parTransId="{75A87CB4-CA08-49A1-AE66-D0396463721D}" sibTransId="{70A58994-09B0-4F44-B28A-C8B8407EF2CC}"/>
    <dgm:cxn modelId="{4F06B89B-8274-41C8-8B94-222B6A02E30A}" type="presOf" srcId="{41603E10-4C7F-4AAE-88A8-2250F5F4B2F0}" destId="{292F18C2-139A-404B-96B6-DBF09688D543}" srcOrd="1" destOrd="0" presId="urn:microsoft.com/office/officeart/2005/8/layout/hierarchy3"/>
    <dgm:cxn modelId="{2424B59E-47C5-4A8D-A0FC-6CC20CE534B3}" type="presOf" srcId="{5F8C1991-81EB-4231-8728-E32225DDF6B1}" destId="{4793394F-D483-4087-947A-6E1386890028}" srcOrd="0" destOrd="0" presId="urn:microsoft.com/office/officeart/2005/8/layout/hierarchy3"/>
    <dgm:cxn modelId="{C41A9E9F-72C0-471B-8CD3-1C89A6406F9F}" srcId="{41603E10-4C7F-4AAE-88A8-2250F5F4B2F0}" destId="{A1694C9D-F455-406E-94A7-205A9656AA15}" srcOrd="0" destOrd="0" parTransId="{870892DA-FE7F-4B65-9BD9-84B6BE0873F7}" sibTransId="{8C01F067-40E5-4B8E-8161-398C944A3485}"/>
    <dgm:cxn modelId="{58851DB0-F6C8-4F7E-B9B0-9EDBDDBDD122}" type="presOf" srcId="{870892DA-FE7F-4B65-9BD9-84B6BE0873F7}" destId="{2998AF77-CC70-4408-92EE-39544713F297}" srcOrd="0" destOrd="0" presId="urn:microsoft.com/office/officeart/2005/8/layout/hierarchy3"/>
    <dgm:cxn modelId="{66711DC6-2573-4086-9C38-DF4FA8C8EE4D}" srcId="{587963C3-47C5-4467-9001-ECFE99960795}" destId="{C2A6D204-E47F-4E31-84EB-C73913F37DB8}" srcOrd="3" destOrd="0" parTransId="{A06CFD93-2DCC-4FD0-B1EC-B58EE79EF9A0}" sibTransId="{0DCA04BB-FFB9-43F0-B3F6-5E098234053B}"/>
    <dgm:cxn modelId="{3D585AC6-B3AB-4D05-8020-36250B59B96E}" type="presOf" srcId="{BB34A52E-B8FE-4B2E-8740-203417A594FA}" destId="{BBA6BA46-42E5-401F-8230-F6E8E686867D}" srcOrd="0" destOrd="0" presId="urn:microsoft.com/office/officeart/2005/8/layout/hierarchy3"/>
    <dgm:cxn modelId="{4D65D2CC-09F6-4ED8-AF72-01DDA7551EF5}" type="presOf" srcId="{5F8C1991-81EB-4231-8728-E32225DDF6B1}" destId="{E3741456-25B2-47DB-800D-F0B6894F7619}" srcOrd="1" destOrd="0" presId="urn:microsoft.com/office/officeart/2005/8/layout/hierarchy3"/>
    <dgm:cxn modelId="{EE8054D7-43DB-470C-8ABD-98634945870D}" type="presOf" srcId="{A1694C9D-F455-406E-94A7-205A9656AA15}" destId="{81A51851-4AAC-493B-BB55-EFB72A2D0848}" srcOrd="0" destOrd="0" presId="urn:microsoft.com/office/officeart/2005/8/layout/hierarchy3"/>
    <dgm:cxn modelId="{AAB2CCD9-FB51-40BB-BDE8-5C1C0E836C5C}" type="presOf" srcId="{C2A6D204-E47F-4E31-84EB-C73913F37DB8}" destId="{BA9B06B0-3B4E-4CA3-AFF3-B6AAECD9A9AE}" srcOrd="0" destOrd="0" presId="urn:microsoft.com/office/officeart/2005/8/layout/hierarchy3"/>
    <dgm:cxn modelId="{9EF787DC-EEDE-47A0-92CB-207FD21E837A}" type="presOf" srcId="{41603E10-4C7F-4AAE-88A8-2250F5F4B2F0}" destId="{9BE06561-C671-4113-A7E7-634F28C4D5B7}" srcOrd="0" destOrd="0" presId="urn:microsoft.com/office/officeart/2005/8/layout/hierarchy3"/>
    <dgm:cxn modelId="{E9EE68E3-FDED-43B3-BF71-9459BBEBB5E1}" type="presOf" srcId="{65694ACD-DB13-43EB-873C-7EADF917F991}" destId="{91008A95-6095-4D93-8E73-5748AD17AAED}" srcOrd="0" destOrd="0" presId="urn:microsoft.com/office/officeart/2005/8/layout/hierarchy3"/>
    <dgm:cxn modelId="{AB11D1F4-58EA-4269-BE10-A7916CD39FA3}" type="presOf" srcId="{ACCAA63E-6ACA-4393-9593-6E1F6CDBC2FC}" destId="{C94BCDE9-5B96-4089-9523-FA09059F1389}" srcOrd="0" destOrd="0" presId="urn:microsoft.com/office/officeart/2005/8/layout/hierarchy3"/>
    <dgm:cxn modelId="{8A4703FB-C3EC-4F4B-AC6E-88549DC045B3}" srcId="{587963C3-47C5-4467-9001-ECFE99960795}" destId="{41603E10-4C7F-4AAE-88A8-2250F5F4B2F0}" srcOrd="1" destOrd="0" parTransId="{4BEB5B3A-5E74-49CE-A7BC-E8430B5E8FFE}" sibTransId="{437B996D-84DF-4655-B6E9-C0BA65EE36FE}"/>
    <dgm:cxn modelId="{E01EEE8B-3DA9-4E73-9A7C-E003BF9CE1FC}" type="presParOf" srcId="{D33E362D-570C-4054-8191-829345310732}" destId="{7B0B79C9-AA13-4B0F-9963-BF679FDD2A8A}" srcOrd="0" destOrd="0" presId="urn:microsoft.com/office/officeart/2005/8/layout/hierarchy3"/>
    <dgm:cxn modelId="{27D35B23-7031-44FB-85D6-59180E654D2E}" type="presParOf" srcId="{7B0B79C9-AA13-4B0F-9963-BF679FDD2A8A}" destId="{9181D834-8996-450F-9A67-7E4E067A97AC}" srcOrd="0" destOrd="0" presId="urn:microsoft.com/office/officeart/2005/8/layout/hierarchy3"/>
    <dgm:cxn modelId="{21F25862-63E3-4A0E-B936-3AF06D46577F}" type="presParOf" srcId="{9181D834-8996-450F-9A67-7E4E067A97AC}" destId="{4793394F-D483-4087-947A-6E1386890028}" srcOrd="0" destOrd="0" presId="urn:microsoft.com/office/officeart/2005/8/layout/hierarchy3"/>
    <dgm:cxn modelId="{236C19BC-EF90-41EC-9DE2-779B9EB5708C}" type="presParOf" srcId="{9181D834-8996-450F-9A67-7E4E067A97AC}" destId="{E3741456-25B2-47DB-800D-F0B6894F7619}" srcOrd="1" destOrd="0" presId="urn:microsoft.com/office/officeart/2005/8/layout/hierarchy3"/>
    <dgm:cxn modelId="{A8B912AB-2936-4B20-9B1C-3BF3BE1693ED}" type="presParOf" srcId="{7B0B79C9-AA13-4B0F-9963-BF679FDD2A8A}" destId="{2C3F6EC6-0A20-4B3F-BB16-6EDDA70B774A}" srcOrd="1" destOrd="0" presId="urn:microsoft.com/office/officeart/2005/8/layout/hierarchy3"/>
    <dgm:cxn modelId="{96A4E88F-4A95-4097-B0F2-1908F4B01BE3}" type="presParOf" srcId="{D33E362D-570C-4054-8191-829345310732}" destId="{337A19FC-11BB-4145-B033-533E63DA15DA}" srcOrd="1" destOrd="0" presId="urn:microsoft.com/office/officeart/2005/8/layout/hierarchy3"/>
    <dgm:cxn modelId="{115EF1F6-0604-4601-9713-D33687D59AF0}" type="presParOf" srcId="{337A19FC-11BB-4145-B033-533E63DA15DA}" destId="{61A18643-04BB-4F0A-A0A1-CC6F1CD91471}" srcOrd="0" destOrd="0" presId="urn:microsoft.com/office/officeart/2005/8/layout/hierarchy3"/>
    <dgm:cxn modelId="{CEDC9E31-3241-47DC-AD84-C9FFAC32217B}" type="presParOf" srcId="{61A18643-04BB-4F0A-A0A1-CC6F1CD91471}" destId="{9BE06561-C671-4113-A7E7-634F28C4D5B7}" srcOrd="0" destOrd="0" presId="urn:microsoft.com/office/officeart/2005/8/layout/hierarchy3"/>
    <dgm:cxn modelId="{B0B7C53D-0257-4A66-B30D-EA7BCD313E0F}" type="presParOf" srcId="{61A18643-04BB-4F0A-A0A1-CC6F1CD91471}" destId="{292F18C2-139A-404B-96B6-DBF09688D543}" srcOrd="1" destOrd="0" presId="urn:microsoft.com/office/officeart/2005/8/layout/hierarchy3"/>
    <dgm:cxn modelId="{62EB77EC-611C-49CB-A760-6A6924CCCBA0}" type="presParOf" srcId="{337A19FC-11BB-4145-B033-533E63DA15DA}" destId="{C2EC9307-745B-41DB-9D06-AD3112767D7C}" srcOrd="1" destOrd="0" presId="urn:microsoft.com/office/officeart/2005/8/layout/hierarchy3"/>
    <dgm:cxn modelId="{F56E7A6C-8345-4BCB-BF94-00C132BF15C5}" type="presParOf" srcId="{C2EC9307-745B-41DB-9D06-AD3112767D7C}" destId="{2998AF77-CC70-4408-92EE-39544713F297}" srcOrd="0" destOrd="0" presId="urn:microsoft.com/office/officeart/2005/8/layout/hierarchy3"/>
    <dgm:cxn modelId="{5E73D70C-90D3-4696-8DD1-EF71A536BEDC}" type="presParOf" srcId="{C2EC9307-745B-41DB-9D06-AD3112767D7C}" destId="{81A51851-4AAC-493B-BB55-EFB72A2D0848}" srcOrd="1" destOrd="0" presId="urn:microsoft.com/office/officeart/2005/8/layout/hierarchy3"/>
    <dgm:cxn modelId="{9C428A98-CFB7-4BA4-A0C3-D9EC3E851424}" type="presParOf" srcId="{D33E362D-570C-4054-8191-829345310732}" destId="{8CBAFD49-3959-44ED-980B-21CA08F94233}" srcOrd="2" destOrd="0" presId="urn:microsoft.com/office/officeart/2005/8/layout/hierarchy3"/>
    <dgm:cxn modelId="{5598C641-606B-4402-A833-2F30C7440B0F}" type="presParOf" srcId="{8CBAFD49-3959-44ED-980B-21CA08F94233}" destId="{BAFE79CB-0D4E-40E3-8E71-F426FD385B20}" srcOrd="0" destOrd="0" presId="urn:microsoft.com/office/officeart/2005/8/layout/hierarchy3"/>
    <dgm:cxn modelId="{1ED1F29E-A631-4BB4-AE25-1E5F3897F6A1}" type="presParOf" srcId="{BAFE79CB-0D4E-40E3-8E71-F426FD385B20}" destId="{BBA6BA46-42E5-401F-8230-F6E8E686867D}" srcOrd="0" destOrd="0" presId="urn:microsoft.com/office/officeart/2005/8/layout/hierarchy3"/>
    <dgm:cxn modelId="{7FDD3BF1-677E-470B-B622-FECAEBBA4B09}" type="presParOf" srcId="{BAFE79CB-0D4E-40E3-8E71-F426FD385B20}" destId="{95B0D23F-32D1-4C00-AEC6-78B6948A2AD3}" srcOrd="1" destOrd="0" presId="urn:microsoft.com/office/officeart/2005/8/layout/hierarchy3"/>
    <dgm:cxn modelId="{93CE5525-8865-49E9-8886-C1CA2450FD28}" type="presParOf" srcId="{8CBAFD49-3959-44ED-980B-21CA08F94233}" destId="{3A428404-B467-435E-8964-72E5401DE404}" srcOrd="1" destOrd="0" presId="urn:microsoft.com/office/officeart/2005/8/layout/hierarchy3"/>
    <dgm:cxn modelId="{C8602A96-4209-4815-84C7-167A96E9AF87}" type="presParOf" srcId="{3A428404-B467-435E-8964-72E5401DE404}" destId="{C94BCDE9-5B96-4089-9523-FA09059F1389}" srcOrd="0" destOrd="0" presId="urn:microsoft.com/office/officeart/2005/8/layout/hierarchy3"/>
    <dgm:cxn modelId="{D68EEC17-0A17-4019-9855-5E2388A8E4D6}" type="presParOf" srcId="{3A428404-B467-435E-8964-72E5401DE404}" destId="{91008A95-6095-4D93-8E73-5748AD17AAED}" srcOrd="1" destOrd="0" presId="urn:microsoft.com/office/officeart/2005/8/layout/hierarchy3"/>
    <dgm:cxn modelId="{5048F162-AE65-426C-AE01-1A23F3FA325D}" type="presParOf" srcId="{D33E362D-570C-4054-8191-829345310732}" destId="{36BEFC77-0442-47F5-8817-0BAA186FFA0B}" srcOrd="3" destOrd="0" presId="urn:microsoft.com/office/officeart/2005/8/layout/hierarchy3"/>
    <dgm:cxn modelId="{39A6C3E4-2387-4A4C-9287-BD74952DFF6E}" type="presParOf" srcId="{36BEFC77-0442-47F5-8817-0BAA186FFA0B}" destId="{16476BCB-EC8D-4E5C-8795-2A83833B4057}" srcOrd="0" destOrd="0" presId="urn:microsoft.com/office/officeart/2005/8/layout/hierarchy3"/>
    <dgm:cxn modelId="{B0BAA630-70EA-468D-AA00-7748894886EA}" type="presParOf" srcId="{16476BCB-EC8D-4E5C-8795-2A83833B4057}" destId="{BA9B06B0-3B4E-4CA3-AFF3-B6AAECD9A9AE}" srcOrd="0" destOrd="0" presId="urn:microsoft.com/office/officeart/2005/8/layout/hierarchy3"/>
    <dgm:cxn modelId="{011164A0-F40F-4C5F-B2E6-B2E612BFCA67}" type="presParOf" srcId="{16476BCB-EC8D-4E5C-8795-2A83833B4057}" destId="{A25640A2-3EF2-4081-808B-D82987D83982}" srcOrd="1" destOrd="0" presId="urn:microsoft.com/office/officeart/2005/8/layout/hierarchy3"/>
    <dgm:cxn modelId="{1284DEAA-F555-4A79-B877-C50A99C995C4}" type="presParOf" srcId="{36BEFC77-0442-47F5-8817-0BAA186FFA0B}" destId="{0DB9259D-5A00-4493-94C2-AEC1B67740F6}"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87A101-10FC-476B-8117-D912B10E1A8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84DC0251-C64C-4995-A708-610892343A26}">
      <dgm:prSet phldrT="[Text]"/>
      <dgm:spPr/>
      <dgm:t>
        <a:bodyPr/>
        <a:lstStyle/>
        <a:p>
          <a:r>
            <a:rPr lang="en-US" dirty="0"/>
            <a:t>MTSS</a:t>
          </a:r>
        </a:p>
        <a:p>
          <a:r>
            <a:rPr lang="en-US" dirty="0"/>
            <a:t>3 </a:t>
          </a:r>
          <a:r>
            <a:rPr lang="en-US" dirty="0" err="1"/>
            <a:t>yr</a:t>
          </a:r>
          <a:r>
            <a:rPr lang="en-US" dirty="0"/>
            <a:t> olds-12</a:t>
          </a:r>
          <a:r>
            <a:rPr lang="en-US" baseline="30000" dirty="0"/>
            <a:t>th</a:t>
          </a:r>
          <a:r>
            <a:rPr lang="en-US" dirty="0"/>
            <a:t> grade</a:t>
          </a:r>
        </a:p>
      </dgm:t>
    </dgm:pt>
    <dgm:pt modelId="{F892E247-1D76-4583-A1BE-F5A2690460CF}" type="parTrans" cxnId="{34D6A136-FC7C-4151-8401-FFCE6DBC53BE}">
      <dgm:prSet/>
      <dgm:spPr/>
      <dgm:t>
        <a:bodyPr/>
        <a:lstStyle/>
        <a:p>
          <a:endParaRPr lang="en-US"/>
        </a:p>
      </dgm:t>
    </dgm:pt>
    <dgm:pt modelId="{C47CFAE3-DBB0-458F-BD5D-553387A06F1B}" type="sibTrans" cxnId="{34D6A136-FC7C-4151-8401-FFCE6DBC53BE}">
      <dgm:prSet/>
      <dgm:spPr/>
      <dgm:t>
        <a:bodyPr/>
        <a:lstStyle/>
        <a:p>
          <a:endParaRPr lang="en-US"/>
        </a:p>
      </dgm:t>
    </dgm:pt>
    <dgm:pt modelId="{5074C612-F851-4D07-B073-DE4DBD8AC96E}" type="asst">
      <dgm:prSet phldrT="[Text]"/>
      <dgm:spPr/>
      <dgm:t>
        <a:bodyPr/>
        <a:lstStyle/>
        <a:p>
          <a:r>
            <a:rPr lang="en-US" dirty="0"/>
            <a:t>PK Social Emotional</a:t>
          </a:r>
        </a:p>
        <a:p>
          <a:r>
            <a:rPr lang="en-US" dirty="0"/>
            <a:t>Pyramid</a:t>
          </a:r>
        </a:p>
      </dgm:t>
    </dgm:pt>
    <dgm:pt modelId="{9396CADA-FD09-49E2-81ED-FEAB24EFAA19}" type="parTrans" cxnId="{AB6111EF-D4C2-41C6-A795-7C255CDFCB26}">
      <dgm:prSet/>
      <dgm:spPr/>
      <dgm:t>
        <a:bodyPr/>
        <a:lstStyle/>
        <a:p>
          <a:endParaRPr lang="en-US"/>
        </a:p>
      </dgm:t>
    </dgm:pt>
    <dgm:pt modelId="{1D894B5E-BF0A-4A78-852E-2410B08EC0D5}" type="sibTrans" cxnId="{AB6111EF-D4C2-41C6-A795-7C255CDFCB26}">
      <dgm:prSet/>
      <dgm:spPr/>
      <dgm:t>
        <a:bodyPr/>
        <a:lstStyle/>
        <a:p>
          <a:endParaRPr lang="en-US"/>
        </a:p>
      </dgm:t>
    </dgm:pt>
    <dgm:pt modelId="{84B42685-EDC1-4AA5-9865-A9A19DE9EDA2}">
      <dgm:prSet phldrT="[Text]"/>
      <dgm:spPr/>
      <dgm:t>
        <a:bodyPr/>
        <a:lstStyle/>
        <a:p>
          <a:r>
            <a:rPr lang="en-US" dirty="0"/>
            <a:t>Universal Design for Learning</a:t>
          </a:r>
        </a:p>
      </dgm:t>
    </dgm:pt>
    <dgm:pt modelId="{8D3EEC48-287D-45C6-B7F0-BC28866556DE}" type="parTrans" cxnId="{739588A0-3D38-4AE9-AE59-AF5C36A4D74F}">
      <dgm:prSet/>
      <dgm:spPr/>
      <dgm:t>
        <a:bodyPr/>
        <a:lstStyle/>
        <a:p>
          <a:endParaRPr lang="en-US"/>
        </a:p>
      </dgm:t>
    </dgm:pt>
    <dgm:pt modelId="{1917379A-5A10-48A2-A3D4-25A10950E71C}" type="sibTrans" cxnId="{739588A0-3D38-4AE9-AE59-AF5C36A4D74F}">
      <dgm:prSet/>
      <dgm:spPr/>
      <dgm:t>
        <a:bodyPr/>
        <a:lstStyle/>
        <a:p>
          <a:endParaRPr lang="en-US"/>
        </a:p>
      </dgm:t>
    </dgm:pt>
    <dgm:pt modelId="{F50B6691-5019-45BE-BF23-C890CE0FE75C}">
      <dgm:prSet phldrT="[Text]"/>
      <dgm:spPr/>
      <dgm:t>
        <a:bodyPr/>
        <a:lstStyle/>
        <a:p>
          <a:r>
            <a:rPr lang="en-US" dirty="0"/>
            <a:t>Developmentally Appropriate Practice</a:t>
          </a:r>
        </a:p>
      </dgm:t>
    </dgm:pt>
    <dgm:pt modelId="{82BCC596-A3EB-4C84-A84C-9E4EA418F4E2}" type="parTrans" cxnId="{811DDA5B-05AA-437F-8335-9E0F42DD99BD}">
      <dgm:prSet/>
      <dgm:spPr/>
      <dgm:t>
        <a:bodyPr/>
        <a:lstStyle/>
        <a:p>
          <a:endParaRPr lang="en-US"/>
        </a:p>
      </dgm:t>
    </dgm:pt>
    <dgm:pt modelId="{FB496352-40D1-46F8-80DE-7FFE6DE60AA0}" type="sibTrans" cxnId="{811DDA5B-05AA-437F-8335-9E0F42DD99BD}">
      <dgm:prSet/>
      <dgm:spPr/>
      <dgm:t>
        <a:bodyPr/>
        <a:lstStyle/>
        <a:p>
          <a:endParaRPr lang="en-US"/>
        </a:p>
      </dgm:t>
    </dgm:pt>
    <dgm:pt modelId="{791CD0EB-BE89-43B7-AB2B-77B55179A4AB}">
      <dgm:prSet phldrT="[Text]"/>
      <dgm:spPr/>
      <dgm:t>
        <a:bodyPr/>
        <a:lstStyle/>
        <a:p>
          <a:r>
            <a:rPr lang="en-US" dirty="0"/>
            <a:t>Diversity-Equity-Inclusion</a:t>
          </a:r>
        </a:p>
        <a:p>
          <a:r>
            <a:rPr lang="en-US" dirty="0"/>
            <a:t>Culturally Responsive Practices</a:t>
          </a:r>
        </a:p>
      </dgm:t>
    </dgm:pt>
    <dgm:pt modelId="{8A26F57A-2C6D-4AD9-A721-445DDA69763E}" type="parTrans" cxnId="{0A6EEF65-4233-4FE8-8DD1-B33ACB74CFD3}">
      <dgm:prSet/>
      <dgm:spPr/>
      <dgm:t>
        <a:bodyPr/>
        <a:lstStyle/>
        <a:p>
          <a:endParaRPr lang="en-US"/>
        </a:p>
      </dgm:t>
    </dgm:pt>
    <dgm:pt modelId="{AA564367-485F-4454-8466-945098BB9E21}" type="sibTrans" cxnId="{0A6EEF65-4233-4FE8-8DD1-B33ACB74CFD3}">
      <dgm:prSet/>
      <dgm:spPr/>
      <dgm:t>
        <a:bodyPr/>
        <a:lstStyle/>
        <a:p>
          <a:endParaRPr lang="en-US"/>
        </a:p>
      </dgm:t>
    </dgm:pt>
    <dgm:pt modelId="{3886F342-96CE-412C-AFA6-51AEA1DD8FC5}" type="asst">
      <dgm:prSet/>
      <dgm:spPr/>
      <dgm:t>
        <a:bodyPr/>
        <a:lstStyle/>
        <a:p>
          <a:r>
            <a:rPr lang="en-US" dirty="0"/>
            <a:t>K-12  Social Emotional</a:t>
          </a:r>
        </a:p>
        <a:p>
          <a:r>
            <a:rPr lang="en-US" dirty="0"/>
            <a:t>PBIS</a:t>
          </a:r>
        </a:p>
      </dgm:t>
    </dgm:pt>
    <dgm:pt modelId="{03509F24-A797-409C-B947-E38421EBC208}" type="parTrans" cxnId="{AEEB69BA-99C5-4AB4-8097-071CDB301335}">
      <dgm:prSet/>
      <dgm:spPr/>
      <dgm:t>
        <a:bodyPr/>
        <a:lstStyle/>
        <a:p>
          <a:endParaRPr lang="en-US"/>
        </a:p>
      </dgm:t>
    </dgm:pt>
    <dgm:pt modelId="{F310136E-7033-4562-8DFF-99CFE32800CE}" type="sibTrans" cxnId="{AEEB69BA-99C5-4AB4-8097-071CDB301335}">
      <dgm:prSet/>
      <dgm:spPr/>
      <dgm:t>
        <a:bodyPr/>
        <a:lstStyle/>
        <a:p>
          <a:endParaRPr lang="en-US"/>
        </a:p>
      </dgm:t>
    </dgm:pt>
    <dgm:pt modelId="{508CBA10-61D6-41AD-A292-3723AD9C2B48}" type="asst">
      <dgm:prSet/>
      <dgm:spPr/>
      <dgm:t>
        <a:bodyPr/>
        <a:lstStyle/>
        <a:p>
          <a:r>
            <a:rPr lang="en-US" dirty="0"/>
            <a:t>Academic</a:t>
          </a:r>
        </a:p>
      </dgm:t>
    </dgm:pt>
    <dgm:pt modelId="{65F52396-B9CE-4291-A8FB-F9737FB0F3A1}" type="parTrans" cxnId="{F43993E1-52A5-4C4B-A7D4-C552D7F192E6}">
      <dgm:prSet/>
      <dgm:spPr/>
      <dgm:t>
        <a:bodyPr/>
        <a:lstStyle/>
        <a:p>
          <a:endParaRPr lang="en-US"/>
        </a:p>
      </dgm:t>
    </dgm:pt>
    <dgm:pt modelId="{7CBB899A-7682-4F81-82CD-84DCAFD53BAC}" type="sibTrans" cxnId="{F43993E1-52A5-4C4B-A7D4-C552D7F192E6}">
      <dgm:prSet/>
      <dgm:spPr/>
      <dgm:t>
        <a:bodyPr/>
        <a:lstStyle/>
        <a:p>
          <a:endParaRPr lang="en-US"/>
        </a:p>
      </dgm:t>
    </dgm:pt>
    <dgm:pt modelId="{7A322BB1-2457-44F4-8E23-1724E131FC29}" type="asst">
      <dgm:prSet/>
      <dgm:spPr/>
      <dgm:t>
        <a:bodyPr/>
        <a:lstStyle/>
        <a:p>
          <a:r>
            <a:rPr lang="en-US" dirty="0"/>
            <a:t>Behavioral</a:t>
          </a:r>
        </a:p>
      </dgm:t>
    </dgm:pt>
    <dgm:pt modelId="{D68F8EE6-7B8B-4072-BA5F-7E029E7A2C81}" type="parTrans" cxnId="{45A1D0DD-F069-4494-B629-1684DB050DA4}">
      <dgm:prSet/>
      <dgm:spPr/>
      <dgm:t>
        <a:bodyPr/>
        <a:lstStyle/>
        <a:p>
          <a:endParaRPr lang="en-US"/>
        </a:p>
      </dgm:t>
    </dgm:pt>
    <dgm:pt modelId="{D286DDED-E8F9-4801-A668-1C7D5F467B13}" type="sibTrans" cxnId="{45A1D0DD-F069-4494-B629-1684DB050DA4}">
      <dgm:prSet/>
      <dgm:spPr/>
      <dgm:t>
        <a:bodyPr/>
        <a:lstStyle/>
        <a:p>
          <a:endParaRPr lang="en-US"/>
        </a:p>
      </dgm:t>
    </dgm:pt>
    <dgm:pt modelId="{A12EEFBE-B2F2-4F12-9904-0A8ABC8DF00A}" type="pres">
      <dgm:prSet presAssocID="{D587A101-10FC-476B-8117-D912B10E1A8B}" presName="hierChild1" presStyleCnt="0">
        <dgm:presLayoutVars>
          <dgm:orgChart val="1"/>
          <dgm:chPref val="1"/>
          <dgm:dir/>
          <dgm:animOne val="branch"/>
          <dgm:animLvl val="lvl"/>
          <dgm:resizeHandles/>
        </dgm:presLayoutVars>
      </dgm:prSet>
      <dgm:spPr/>
    </dgm:pt>
    <dgm:pt modelId="{FDC64BB4-115D-46C2-9D7B-AEA4B315C9F7}" type="pres">
      <dgm:prSet presAssocID="{84DC0251-C64C-4995-A708-610892343A26}" presName="hierRoot1" presStyleCnt="0">
        <dgm:presLayoutVars>
          <dgm:hierBranch val="init"/>
        </dgm:presLayoutVars>
      </dgm:prSet>
      <dgm:spPr/>
    </dgm:pt>
    <dgm:pt modelId="{E292CB1A-2702-4360-9598-7AFB755C5AC8}" type="pres">
      <dgm:prSet presAssocID="{84DC0251-C64C-4995-A708-610892343A26}" presName="rootComposite1" presStyleCnt="0"/>
      <dgm:spPr/>
    </dgm:pt>
    <dgm:pt modelId="{AA978ABD-30A0-4EBE-AC94-7C3D121A5E5E}" type="pres">
      <dgm:prSet presAssocID="{84DC0251-C64C-4995-A708-610892343A26}" presName="rootText1" presStyleLbl="node0" presStyleIdx="0" presStyleCnt="1">
        <dgm:presLayoutVars>
          <dgm:chPref val="3"/>
        </dgm:presLayoutVars>
      </dgm:prSet>
      <dgm:spPr/>
    </dgm:pt>
    <dgm:pt modelId="{19423F6D-8EEE-48F4-BE92-4A0AF6692D36}" type="pres">
      <dgm:prSet presAssocID="{84DC0251-C64C-4995-A708-610892343A26}" presName="rootConnector1" presStyleLbl="node1" presStyleIdx="0" presStyleCnt="0"/>
      <dgm:spPr/>
    </dgm:pt>
    <dgm:pt modelId="{EC36697D-CF44-40C8-BEFD-2B2D1E365AF3}" type="pres">
      <dgm:prSet presAssocID="{84DC0251-C64C-4995-A708-610892343A26}" presName="hierChild2" presStyleCnt="0"/>
      <dgm:spPr/>
    </dgm:pt>
    <dgm:pt modelId="{640CD12F-A814-407E-A7ED-871A20BA4C95}" type="pres">
      <dgm:prSet presAssocID="{8D3EEC48-287D-45C6-B7F0-BC28866556DE}" presName="Name37" presStyleLbl="parChTrans1D2" presStyleIdx="0" presStyleCnt="7"/>
      <dgm:spPr/>
    </dgm:pt>
    <dgm:pt modelId="{3BAE4177-DDFE-41DC-AF62-28CE39EB8499}" type="pres">
      <dgm:prSet presAssocID="{84B42685-EDC1-4AA5-9865-A9A19DE9EDA2}" presName="hierRoot2" presStyleCnt="0">
        <dgm:presLayoutVars>
          <dgm:hierBranch val="init"/>
        </dgm:presLayoutVars>
      </dgm:prSet>
      <dgm:spPr/>
    </dgm:pt>
    <dgm:pt modelId="{2249EFFB-5C34-4AC8-9C8D-F72A10BA0770}" type="pres">
      <dgm:prSet presAssocID="{84B42685-EDC1-4AA5-9865-A9A19DE9EDA2}" presName="rootComposite" presStyleCnt="0"/>
      <dgm:spPr/>
    </dgm:pt>
    <dgm:pt modelId="{A15011AE-128E-4673-AF17-98FAE5AC6034}" type="pres">
      <dgm:prSet presAssocID="{84B42685-EDC1-4AA5-9865-A9A19DE9EDA2}" presName="rootText" presStyleLbl="node2" presStyleIdx="0" presStyleCnt="3">
        <dgm:presLayoutVars>
          <dgm:chPref val="3"/>
        </dgm:presLayoutVars>
      </dgm:prSet>
      <dgm:spPr/>
    </dgm:pt>
    <dgm:pt modelId="{565101B6-C265-409E-AD50-D3E3517D06F3}" type="pres">
      <dgm:prSet presAssocID="{84B42685-EDC1-4AA5-9865-A9A19DE9EDA2}" presName="rootConnector" presStyleLbl="node2" presStyleIdx="0" presStyleCnt="3"/>
      <dgm:spPr/>
    </dgm:pt>
    <dgm:pt modelId="{5534DA6C-7F68-48FB-93B6-00E10399AF99}" type="pres">
      <dgm:prSet presAssocID="{84B42685-EDC1-4AA5-9865-A9A19DE9EDA2}" presName="hierChild4" presStyleCnt="0"/>
      <dgm:spPr/>
    </dgm:pt>
    <dgm:pt modelId="{A8CC8EF9-7A8B-4A9C-A20F-13E210DE0A75}" type="pres">
      <dgm:prSet presAssocID="{84B42685-EDC1-4AA5-9865-A9A19DE9EDA2}" presName="hierChild5" presStyleCnt="0"/>
      <dgm:spPr/>
    </dgm:pt>
    <dgm:pt modelId="{C1CD073A-97B3-4063-BF6E-5E1AA27EE917}" type="pres">
      <dgm:prSet presAssocID="{82BCC596-A3EB-4C84-A84C-9E4EA418F4E2}" presName="Name37" presStyleLbl="parChTrans1D2" presStyleIdx="1" presStyleCnt="7"/>
      <dgm:spPr/>
    </dgm:pt>
    <dgm:pt modelId="{95BEB5F2-9C09-41EC-A5A4-24DA39485634}" type="pres">
      <dgm:prSet presAssocID="{F50B6691-5019-45BE-BF23-C890CE0FE75C}" presName="hierRoot2" presStyleCnt="0">
        <dgm:presLayoutVars>
          <dgm:hierBranch val="init"/>
        </dgm:presLayoutVars>
      </dgm:prSet>
      <dgm:spPr/>
    </dgm:pt>
    <dgm:pt modelId="{BD874F78-72D8-4C90-83F2-25F1D48FBC15}" type="pres">
      <dgm:prSet presAssocID="{F50B6691-5019-45BE-BF23-C890CE0FE75C}" presName="rootComposite" presStyleCnt="0"/>
      <dgm:spPr/>
    </dgm:pt>
    <dgm:pt modelId="{358018A2-3A6F-4EF3-B107-CE5BB92E848E}" type="pres">
      <dgm:prSet presAssocID="{F50B6691-5019-45BE-BF23-C890CE0FE75C}" presName="rootText" presStyleLbl="node2" presStyleIdx="1" presStyleCnt="3">
        <dgm:presLayoutVars>
          <dgm:chPref val="3"/>
        </dgm:presLayoutVars>
      </dgm:prSet>
      <dgm:spPr/>
    </dgm:pt>
    <dgm:pt modelId="{5D4A1054-2D08-4230-9EF6-AFFE1955577F}" type="pres">
      <dgm:prSet presAssocID="{F50B6691-5019-45BE-BF23-C890CE0FE75C}" presName="rootConnector" presStyleLbl="node2" presStyleIdx="1" presStyleCnt="3"/>
      <dgm:spPr/>
    </dgm:pt>
    <dgm:pt modelId="{DEA6507D-B25F-4CB0-90A9-AA2969A07C45}" type="pres">
      <dgm:prSet presAssocID="{F50B6691-5019-45BE-BF23-C890CE0FE75C}" presName="hierChild4" presStyleCnt="0"/>
      <dgm:spPr/>
    </dgm:pt>
    <dgm:pt modelId="{B8BB4212-3B5B-4382-9077-EDCD386DE7C6}" type="pres">
      <dgm:prSet presAssocID="{F50B6691-5019-45BE-BF23-C890CE0FE75C}" presName="hierChild5" presStyleCnt="0"/>
      <dgm:spPr/>
    </dgm:pt>
    <dgm:pt modelId="{AAEFBD01-C02F-46D3-B907-B115F5584EA9}" type="pres">
      <dgm:prSet presAssocID="{8A26F57A-2C6D-4AD9-A721-445DDA69763E}" presName="Name37" presStyleLbl="parChTrans1D2" presStyleIdx="2" presStyleCnt="7"/>
      <dgm:spPr/>
    </dgm:pt>
    <dgm:pt modelId="{A344BE52-FF58-4A19-9831-62B33EA3D415}" type="pres">
      <dgm:prSet presAssocID="{791CD0EB-BE89-43B7-AB2B-77B55179A4AB}" presName="hierRoot2" presStyleCnt="0">
        <dgm:presLayoutVars>
          <dgm:hierBranch val="init"/>
        </dgm:presLayoutVars>
      </dgm:prSet>
      <dgm:spPr/>
    </dgm:pt>
    <dgm:pt modelId="{0744A60C-1CF7-42C0-992A-B08211B3AAFF}" type="pres">
      <dgm:prSet presAssocID="{791CD0EB-BE89-43B7-AB2B-77B55179A4AB}" presName="rootComposite" presStyleCnt="0"/>
      <dgm:spPr/>
    </dgm:pt>
    <dgm:pt modelId="{6EFF3D24-E705-44B8-9E01-1F0C0B93E9E6}" type="pres">
      <dgm:prSet presAssocID="{791CD0EB-BE89-43B7-AB2B-77B55179A4AB}" presName="rootText" presStyleLbl="node2" presStyleIdx="2" presStyleCnt="3">
        <dgm:presLayoutVars>
          <dgm:chPref val="3"/>
        </dgm:presLayoutVars>
      </dgm:prSet>
      <dgm:spPr/>
    </dgm:pt>
    <dgm:pt modelId="{246C3322-A3E7-48E4-9D52-43261EDE48C3}" type="pres">
      <dgm:prSet presAssocID="{791CD0EB-BE89-43B7-AB2B-77B55179A4AB}" presName="rootConnector" presStyleLbl="node2" presStyleIdx="2" presStyleCnt="3"/>
      <dgm:spPr/>
    </dgm:pt>
    <dgm:pt modelId="{F64FDC3C-2BB7-4DE7-A32F-256F15901E55}" type="pres">
      <dgm:prSet presAssocID="{791CD0EB-BE89-43B7-AB2B-77B55179A4AB}" presName="hierChild4" presStyleCnt="0"/>
      <dgm:spPr/>
    </dgm:pt>
    <dgm:pt modelId="{2D8BAA79-FF23-4B49-AFF3-BA8668F569BB}" type="pres">
      <dgm:prSet presAssocID="{791CD0EB-BE89-43B7-AB2B-77B55179A4AB}" presName="hierChild5" presStyleCnt="0"/>
      <dgm:spPr/>
    </dgm:pt>
    <dgm:pt modelId="{1999ECCA-3F4E-40DC-BB00-C0AD5C27EAF7}" type="pres">
      <dgm:prSet presAssocID="{84DC0251-C64C-4995-A708-610892343A26}" presName="hierChild3" presStyleCnt="0"/>
      <dgm:spPr/>
    </dgm:pt>
    <dgm:pt modelId="{7AC0AFD1-7A9A-494D-91B3-426957E3FE5B}" type="pres">
      <dgm:prSet presAssocID="{9396CADA-FD09-49E2-81ED-FEAB24EFAA19}" presName="Name111" presStyleLbl="parChTrans1D2" presStyleIdx="3" presStyleCnt="7"/>
      <dgm:spPr/>
    </dgm:pt>
    <dgm:pt modelId="{D22013D0-A21D-4B63-9727-A54AA0312D15}" type="pres">
      <dgm:prSet presAssocID="{5074C612-F851-4D07-B073-DE4DBD8AC96E}" presName="hierRoot3" presStyleCnt="0">
        <dgm:presLayoutVars>
          <dgm:hierBranch val="init"/>
        </dgm:presLayoutVars>
      </dgm:prSet>
      <dgm:spPr/>
    </dgm:pt>
    <dgm:pt modelId="{260A4AD7-8A1E-4CEE-B3C1-A6FDD6BC714B}" type="pres">
      <dgm:prSet presAssocID="{5074C612-F851-4D07-B073-DE4DBD8AC96E}" presName="rootComposite3" presStyleCnt="0"/>
      <dgm:spPr/>
    </dgm:pt>
    <dgm:pt modelId="{CBBD0AD5-E79A-4BA0-A5F1-D77CF3CF2F67}" type="pres">
      <dgm:prSet presAssocID="{5074C612-F851-4D07-B073-DE4DBD8AC96E}" presName="rootText3" presStyleLbl="asst1" presStyleIdx="0" presStyleCnt="4">
        <dgm:presLayoutVars>
          <dgm:chPref val="3"/>
        </dgm:presLayoutVars>
      </dgm:prSet>
      <dgm:spPr/>
    </dgm:pt>
    <dgm:pt modelId="{E2233E25-C265-42B6-B49B-8849F189E9EE}" type="pres">
      <dgm:prSet presAssocID="{5074C612-F851-4D07-B073-DE4DBD8AC96E}" presName="rootConnector3" presStyleLbl="asst1" presStyleIdx="0" presStyleCnt="4"/>
      <dgm:spPr/>
    </dgm:pt>
    <dgm:pt modelId="{14875745-D727-4BFB-AD62-67CE2818BEC9}" type="pres">
      <dgm:prSet presAssocID="{5074C612-F851-4D07-B073-DE4DBD8AC96E}" presName="hierChild6" presStyleCnt="0"/>
      <dgm:spPr/>
    </dgm:pt>
    <dgm:pt modelId="{B2C63C98-09F4-4336-8BCA-C596D04378F4}" type="pres">
      <dgm:prSet presAssocID="{5074C612-F851-4D07-B073-DE4DBD8AC96E}" presName="hierChild7" presStyleCnt="0"/>
      <dgm:spPr/>
    </dgm:pt>
    <dgm:pt modelId="{319D592B-EA80-42DF-B208-11E751C91DCE}" type="pres">
      <dgm:prSet presAssocID="{03509F24-A797-409C-B947-E38421EBC208}" presName="Name111" presStyleLbl="parChTrans1D2" presStyleIdx="4" presStyleCnt="7"/>
      <dgm:spPr/>
    </dgm:pt>
    <dgm:pt modelId="{F2290B3F-9E22-4D0F-B356-E4960020588A}" type="pres">
      <dgm:prSet presAssocID="{3886F342-96CE-412C-AFA6-51AEA1DD8FC5}" presName="hierRoot3" presStyleCnt="0">
        <dgm:presLayoutVars>
          <dgm:hierBranch val="init"/>
        </dgm:presLayoutVars>
      </dgm:prSet>
      <dgm:spPr/>
    </dgm:pt>
    <dgm:pt modelId="{C32BBA3F-467D-4BC8-85B3-D5E24E36C42D}" type="pres">
      <dgm:prSet presAssocID="{3886F342-96CE-412C-AFA6-51AEA1DD8FC5}" presName="rootComposite3" presStyleCnt="0"/>
      <dgm:spPr/>
    </dgm:pt>
    <dgm:pt modelId="{12AE6BEF-17B7-4A3F-AF2F-29A27C574311}" type="pres">
      <dgm:prSet presAssocID="{3886F342-96CE-412C-AFA6-51AEA1DD8FC5}" presName="rootText3" presStyleLbl="asst1" presStyleIdx="1" presStyleCnt="4">
        <dgm:presLayoutVars>
          <dgm:chPref val="3"/>
        </dgm:presLayoutVars>
      </dgm:prSet>
      <dgm:spPr/>
    </dgm:pt>
    <dgm:pt modelId="{80A8E588-1D48-4230-8A92-F79A005DD228}" type="pres">
      <dgm:prSet presAssocID="{3886F342-96CE-412C-AFA6-51AEA1DD8FC5}" presName="rootConnector3" presStyleLbl="asst1" presStyleIdx="1" presStyleCnt="4"/>
      <dgm:spPr/>
    </dgm:pt>
    <dgm:pt modelId="{292BE74E-F6A7-4242-AA69-C257A4B2B7EA}" type="pres">
      <dgm:prSet presAssocID="{3886F342-96CE-412C-AFA6-51AEA1DD8FC5}" presName="hierChild6" presStyleCnt="0"/>
      <dgm:spPr/>
    </dgm:pt>
    <dgm:pt modelId="{FD2DE5B0-E61B-4F7C-B7DA-9BD20B112065}" type="pres">
      <dgm:prSet presAssocID="{3886F342-96CE-412C-AFA6-51AEA1DD8FC5}" presName="hierChild7" presStyleCnt="0"/>
      <dgm:spPr/>
    </dgm:pt>
    <dgm:pt modelId="{D243FF95-9810-4343-B2A0-724C601D42E2}" type="pres">
      <dgm:prSet presAssocID="{65F52396-B9CE-4291-A8FB-F9737FB0F3A1}" presName="Name111" presStyleLbl="parChTrans1D2" presStyleIdx="5" presStyleCnt="7"/>
      <dgm:spPr/>
    </dgm:pt>
    <dgm:pt modelId="{413B2AB2-B3F3-4B14-87A5-9CBE09FB872A}" type="pres">
      <dgm:prSet presAssocID="{508CBA10-61D6-41AD-A292-3723AD9C2B48}" presName="hierRoot3" presStyleCnt="0">
        <dgm:presLayoutVars>
          <dgm:hierBranch val="init"/>
        </dgm:presLayoutVars>
      </dgm:prSet>
      <dgm:spPr/>
    </dgm:pt>
    <dgm:pt modelId="{8E07D0BB-6E62-4748-BDE7-DDBB39C4FE7F}" type="pres">
      <dgm:prSet presAssocID="{508CBA10-61D6-41AD-A292-3723AD9C2B48}" presName="rootComposite3" presStyleCnt="0"/>
      <dgm:spPr/>
    </dgm:pt>
    <dgm:pt modelId="{ABFDEABE-40A3-4528-846F-7FC9CF3558E2}" type="pres">
      <dgm:prSet presAssocID="{508CBA10-61D6-41AD-A292-3723AD9C2B48}" presName="rootText3" presStyleLbl="asst1" presStyleIdx="2" presStyleCnt="4">
        <dgm:presLayoutVars>
          <dgm:chPref val="3"/>
        </dgm:presLayoutVars>
      </dgm:prSet>
      <dgm:spPr/>
    </dgm:pt>
    <dgm:pt modelId="{E6CDD97A-98A7-4367-BCEB-2BAD928B53ED}" type="pres">
      <dgm:prSet presAssocID="{508CBA10-61D6-41AD-A292-3723AD9C2B48}" presName="rootConnector3" presStyleLbl="asst1" presStyleIdx="2" presStyleCnt="4"/>
      <dgm:spPr/>
    </dgm:pt>
    <dgm:pt modelId="{4AC3B54C-F3C6-40E9-A72D-DFA7F33D57DF}" type="pres">
      <dgm:prSet presAssocID="{508CBA10-61D6-41AD-A292-3723AD9C2B48}" presName="hierChild6" presStyleCnt="0"/>
      <dgm:spPr/>
    </dgm:pt>
    <dgm:pt modelId="{9541897B-F326-4439-923C-94391C96A2D2}" type="pres">
      <dgm:prSet presAssocID="{508CBA10-61D6-41AD-A292-3723AD9C2B48}" presName="hierChild7" presStyleCnt="0"/>
      <dgm:spPr/>
    </dgm:pt>
    <dgm:pt modelId="{4B81BAF1-B011-4594-9047-506CF3BEC8D8}" type="pres">
      <dgm:prSet presAssocID="{D68F8EE6-7B8B-4072-BA5F-7E029E7A2C81}" presName="Name111" presStyleLbl="parChTrans1D2" presStyleIdx="6" presStyleCnt="7"/>
      <dgm:spPr/>
    </dgm:pt>
    <dgm:pt modelId="{575C86F1-564A-4C12-A995-D4074949177F}" type="pres">
      <dgm:prSet presAssocID="{7A322BB1-2457-44F4-8E23-1724E131FC29}" presName="hierRoot3" presStyleCnt="0">
        <dgm:presLayoutVars>
          <dgm:hierBranch val="init"/>
        </dgm:presLayoutVars>
      </dgm:prSet>
      <dgm:spPr/>
    </dgm:pt>
    <dgm:pt modelId="{D7B07AE5-C7C5-455F-B990-E84B251017C8}" type="pres">
      <dgm:prSet presAssocID="{7A322BB1-2457-44F4-8E23-1724E131FC29}" presName="rootComposite3" presStyleCnt="0"/>
      <dgm:spPr/>
    </dgm:pt>
    <dgm:pt modelId="{0A593E03-D59B-4B89-9FDF-D16DC50C0ECF}" type="pres">
      <dgm:prSet presAssocID="{7A322BB1-2457-44F4-8E23-1724E131FC29}" presName="rootText3" presStyleLbl="asst1" presStyleIdx="3" presStyleCnt="4">
        <dgm:presLayoutVars>
          <dgm:chPref val="3"/>
        </dgm:presLayoutVars>
      </dgm:prSet>
      <dgm:spPr/>
    </dgm:pt>
    <dgm:pt modelId="{E5A89848-48D8-4D69-9415-6FB3E0F174D1}" type="pres">
      <dgm:prSet presAssocID="{7A322BB1-2457-44F4-8E23-1724E131FC29}" presName="rootConnector3" presStyleLbl="asst1" presStyleIdx="3" presStyleCnt="4"/>
      <dgm:spPr/>
    </dgm:pt>
    <dgm:pt modelId="{967F7057-CC99-43E6-BD92-82BA2BC6BC9D}" type="pres">
      <dgm:prSet presAssocID="{7A322BB1-2457-44F4-8E23-1724E131FC29}" presName="hierChild6" presStyleCnt="0"/>
      <dgm:spPr/>
    </dgm:pt>
    <dgm:pt modelId="{1A7CA137-3448-4ED7-ACD3-B6A5E662ABDA}" type="pres">
      <dgm:prSet presAssocID="{7A322BB1-2457-44F4-8E23-1724E131FC29}" presName="hierChild7" presStyleCnt="0"/>
      <dgm:spPr/>
    </dgm:pt>
  </dgm:ptLst>
  <dgm:cxnLst>
    <dgm:cxn modelId="{27582B01-1794-46F4-8878-E0A6197B78D8}" type="presOf" srcId="{5074C612-F851-4D07-B073-DE4DBD8AC96E}" destId="{CBBD0AD5-E79A-4BA0-A5F1-D77CF3CF2F67}" srcOrd="0" destOrd="0" presId="urn:microsoft.com/office/officeart/2005/8/layout/orgChart1"/>
    <dgm:cxn modelId="{15804704-45AF-4DCE-A9B2-55B851C33014}" type="presOf" srcId="{84B42685-EDC1-4AA5-9865-A9A19DE9EDA2}" destId="{565101B6-C265-409E-AD50-D3E3517D06F3}" srcOrd="1" destOrd="0" presId="urn:microsoft.com/office/officeart/2005/8/layout/orgChart1"/>
    <dgm:cxn modelId="{D676B205-5137-448F-B3A9-D66B18F08E44}" type="presOf" srcId="{3886F342-96CE-412C-AFA6-51AEA1DD8FC5}" destId="{12AE6BEF-17B7-4A3F-AF2F-29A27C574311}" srcOrd="0" destOrd="0" presId="urn:microsoft.com/office/officeart/2005/8/layout/orgChart1"/>
    <dgm:cxn modelId="{9029B60A-B315-4A42-8BF0-D7024133541B}" type="presOf" srcId="{3886F342-96CE-412C-AFA6-51AEA1DD8FC5}" destId="{80A8E588-1D48-4230-8A92-F79A005DD228}" srcOrd="1" destOrd="0" presId="urn:microsoft.com/office/officeart/2005/8/layout/orgChart1"/>
    <dgm:cxn modelId="{EA470212-DA32-4F2C-A842-7304AB99A971}" type="presOf" srcId="{7A322BB1-2457-44F4-8E23-1724E131FC29}" destId="{E5A89848-48D8-4D69-9415-6FB3E0F174D1}" srcOrd="1" destOrd="0" presId="urn:microsoft.com/office/officeart/2005/8/layout/orgChart1"/>
    <dgm:cxn modelId="{51CA9B16-71F6-4911-9CC4-1EA910B200ED}" type="presOf" srcId="{84B42685-EDC1-4AA5-9865-A9A19DE9EDA2}" destId="{A15011AE-128E-4673-AF17-98FAE5AC6034}" srcOrd="0" destOrd="0" presId="urn:microsoft.com/office/officeart/2005/8/layout/orgChart1"/>
    <dgm:cxn modelId="{91F19922-B60F-4E52-ACE4-51AF9CD55AAC}" type="presOf" srcId="{84DC0251-C64C-4995-A708-610892343A26}" destId="{AA978ABD-30A0-4EBE-AC94-7C3D121A5E5E}" srcOrd="0" destOrd="0" presId="urn:microsoft.com/office/officeart/2005/8/layout/orgChart1"/>
    <dgm:cxn modelId="{61CCB42C-FA17-4FE3-B6B1-B4462DB7226B}" type="presOf" srcId="{65F52396-B9CE-4291-A8FB-F9737FB0F3A1}" destId="{D243FF95-9810-4343-B2A0-724C601D42E2}" srcOrd="0" destOrd="0" presId="urn:microsoft.com/office/officeart/2005/8/layout/orgChart1"/>
    <dgm:cxn modelId="{34D6A136-FC7C-4151-8401-FFCE6DBC53BE}" srcId="{D587A101-10FC-476B-8117-D912B10E1A8B}" destId="{84DC0251-C64C-4995-A708-610892343A26}" srcOrd="0" destOrd="0" parTransId="{F892E247-1D76-4583-A1BE-F5A2690460CF}" sibTransId="{C47CFAE3-DBB0-458F-BD5D-553387A06F1B}"/>
    <dgm:cxn modelId="{44542937-553F-4A6F-9957-EB71A6251DBD}" type="presOf" srcId="{508CBA10-61D6-41AD-A292-3723AD9C2B48}" destId="{E6CDD97A-98A7-4367-BCEB-2BAD928B53ED}" srcOrd="1" destOrd="0" presId="urn:microsoft.com/office/officeart/2005/8/layout/orgChart1"/>
    <dgm:cxn modelId="{5C40073F-9591-44B4-B15A-201DFDB8B680}" type="presOf" srcId="{8A26F57A-2C6D-4AD9-A721-445DDA69763E}" destId="{AAEFBD01-C02F-46D3-B907-B115F5584EA9}" srcOrd="0" destOrd="0" presId="urn:microsoft.com/office/officeart/2005/8/layout/orgChart1"/>
    <dgm:cxn modelId="{811DDA5B-05AA-437F-8335-9E0F42DD99BD}" srcId="{84DC0251-C64C-4995-A708-610892343A26}" destId="{F50B6691-5019-45BE-BF23-C890CE0FE75C}" srcOrd="5" destOrd="0" parTransId="{82BCC596-A3EB-4C84-A84C-9E4EA418F4E2}" sibTransId="{FB496352-40D1-46F8-80DE-7FFE6DE60AA0}"/>
    <dgm:cxn modelId="{6B56BA61-52CC-4D3F-A984-5CAC45CD70BF}" type="presOf" srcId="{D68F8EE6-7B8B-4072-BA5F-7E029E7A2C81}" destId="{4B81BAF1-B011-4594-9047-506CF3BEC8D8}" srcOrd="0" destOrd="0" presId="urn:microsoft.com/office/officeart/2005/8/layout/orgChart1"/>
    <dgm:cxn modelId="{0A6EEF65-4233-4FE8-8DD1-B33ACB74CFD3}" srcId="{84DC0251-C64C-4995-A708-610892343A26}" destId="{791CD0EB-BE89-43B7-AB2B-77B55179A4AB}" srcOrd="6" destOrd="0" parTransId="{8A26F57A-2C6D-4AD9-A721-445DDA69763E}" sibTransId="{AA564367-485F-4454-8466-945098BB9E21}"/>
    <dgm:cxn modelId="{6421B76A-8488-4BE1-A924-73DD0046BB22}" type="presOf" srcId="{791CD0EB-BE89-43B7-AB2B-77B55179A4AB}" destId="{246C3322-A3E7-48E4-9D52-43261EDE48C3}" srcOrd="1" destOrd="0" presId="urn:microsoft.com/office/officeart/2005/8/layout/orgChart1"/>
    <dgm:cxn modelId="{4189994D-1FB7-4162-8606-FC5502E994F5}" type="presOf" srcId="{F50B6691-5019-45BE-BF23-C890CE0FE75C}" destId="{358018A2-3A6F-4EF3-B107-CE5BB92E848E}" srcOrd="0" destOrd="0" presId="urn:microsoft.com/office/officeart/2005/8/layout/orgChart1"/>
    <dgm:cxn modelId="{97253952-6698-44A5-B2E6-D3E41A3D32A4}" type="presOf" srcId="{82BCC596-A3EB-4C84-A84C-9E4EA418F4E2}" destId="{C1CD073A-97B3-4063-BF6E-5E1AA27EE917}" srcOrd="0" destOrd="0" presId="urn:microsoft.com/office/officeart/2005/8/layout/orgChart1"/>
    <dgm:cxn modelId="{10F24354-DBEE-488E-A04B-16329E98C3B4}" type="presOf" srcId="{F50B6691-5019-45BE-BF23-C890CE0FE75C}" destId="{5D4A1054-2D08-4230-9EF6-AFFE1955577F}" srcOrd="1" destOrd="0" presId="urn:microsoft.com/office/officeart/2005/8/layout/orgChart1"/>
    <dgm:cxn modelId="{AEA76176-783A-40CD-B59E-6A1DCCCA8119}" type="presOf" srcId="{791CD0EB-BE89-43B7-AB2B-77B55179A4AB}" destId="{6EFF3D24-E705-44B8-9E01-1F0C0B93E9E6}" srcOrd="0" destOrd="0" presId="urn:microsoft.com/office/officeart/2005/8/layout/orgChart1"/>
    <dgm:cxn modelId="{B3F75676-3A1B-4048-9DD5-B435BC94958B}" type="presOf" srcId="{9396CADA-FD09-49E2-81ED-FEAB24EFAA19}" destId="{7AC0AFD1-7A9A-494D-91B3-426957E3FE5B}" srcOrd="0" destOrd="0" presId="urn:microsoft.com/office/officeart/2005/8/layout/orgChart1"/>
    <dgm:cxn modelId="{3483297A-2BA3-4757-A692-2585E16F5B4E}" type="presOf" srcId="{84DC0251-C64C-4995-A708-610892343A26}" destId="{19423F6D-8EEE-48F4-BE92-4A0AF6692D36}" srcOrd="1" destOrd="0" presId="urn:microsoft.com/office/officeart/2005/8/layout/orgChart1"/>
    <dgm:cxn modelId="{D7EE0C7F-B873-445E-9BD2-F10318B172D3}" type="presOf" srcId="{03509F24-A797-409C-B947-E38421EBC208}" destId="{319D592B-EA80-42DF-B208-11E751C91DCE}" srcOrd="0" destOrd="0" presId="urn:microsoft.com/office/officeart/2005/8/layout/orgChart1"/>
    <dgm:cxn modelId="{5BE46792-31ED-4C9B-A30E-D2F887DA2C55}" type="presOf" srcId="{8D3EEC48-287D-45C6-B7F0-BC28866556DE}" destId="{640CD12F-A814-407E-A7ED-871A20BA4C95}" srcOrd="0" destOrd="0" presId="urn:microsoft.com/office/officeart/2005/8/layout/orgChart1"/>
    <dgm:cxn modelId="{739588A0-3D38-4AE9-AE59-AF5C36A4D74F}" srcId="{84DC0251-C64C-4995-A708-610892343A26}" destId="{84B42685-EDC1-4AA5-9865-A9A19DE9EDA2}" srcOrd="4" destOrd="0" parTransId="{8D3EEC48-287D-45C6-B7F0-BC28866556DE}" sibTransId="{1917379A-5A10-48A2-A3D4-25A10950E71C}"/>
    <dgm:cxn modelId="{539570A4-750B-4358-AC35-779A18D78AE6}" type="presOf" srcId="{D587A101-10FC-476B-8117-D912B10E1A8B}" destId="{A12EEFBE-B2F2-4F12-9904-0A8ABC8DF00A}" srcOrd="0" destOrd="0" presId="urn:microsoft.com/office/officeart/2005/8/layout/orgChart1"/>
    <dgm:cxn modelId="{E516B3B8-7FAF-48C3-B8C4-217DD8753B5C}" type="presOf" srcId="{7A322BB1-2457-44F4-8E23-1724E131FC29}" destId="{0A593E03-D59B-4B89-9FDF-D16DC50C0ECF}" srcOrd="0" destOrd="0" presId="urn:microsoft.com/office/officeart/2005/8/layout/orgChart1"/>
    <dgm:cxn modelId="{AEEB69BA-99C5-4AB4-8097-071CDB301335}" srcId="{84DC0251-C64C-4995-A708-610892343A26}" destId="{3886F342-96CE-412C-AFA6-51AEA1DD8FC5}" srcOrd="1" destOrd="0" parTransId="{03509F24-A797-409C-B947-E38421EBC208}" sibTransId="{F310136E-7033-4562-8DFF-99CFE32800CE}"/>
    <dgm:cxn modelId="{C381CED2-5876-4C92-BABA-4A825ADD0ED7}" type="presOf" srcId="{508CBA10-61D6-41AD-A292-3723AD9C2B48}" destId="{ABFDEABE-40A3-4528-846F-7FC9CF3558E2}" srcOrd="0" destOrd="0" presId="urn:microsoft.com/office/officeart/2005/8/layout/orgChart1"/>
    <dgm:cxn modelId="{45A1D0DD-F069-4494-B629-1684DB050DA4}" srcId="{84DC0251-C64C-4995-A708-610892343A26}" destId="{7A322BB1-2457-44F4-8E23-1724E131FC29}" srcOrd="3" destOrd="0" parTransId="{D68F8EE6-7B8B-4072-BA5F-7E029E7A2C81}" sibTransId="{D286DDED-E8F9-4801-A668-1C7D5F467B13}"/>
    <dgm:cxn modelId="{F43993E1-52A5-4C4B-A7D4-C552D7F192E6}" srcId="{84DC0251-C64C-4995-A708-610892343A26}" destId="{508CBA10-61D6-41AD-A292-3723AD9C2B48}" srcOrd="2" destOrd="0" parTransId="{65F52396-B9CE-4291-A8FB-F9737FB0F3A1}" sibTransId="{7CBB899A-7682-4F81-82CD-84DCAFD53BAC}"/>
    <dgm:cxn modelId="{AB6111EF-D4C2-41C6-A795-7C255CDFCB26}" srcId="{84DC0251-C64C-4995-A708-610892343A26}" destId="{5074C612-F851-4D07-B073-DE4DBD8AC96E}" srcOrd="0" destOrd="0" parTransId="{9396CADA-FD09-49E2-81ED-FEAB24EFAA19}" sibTransId="{1D894B5E-BF0A-4A78-852E-2410B08EC0D5}"/>
    <dgm:cxn modelId="{B7DAF9F2-AA4F-447D-A30D-717A7C3316B4}" type="presOf" srcId="{5074C612-F851-4D07-B073-DE4DBD8AC96E}" destId="{E2233E25-C265-42B6-B49B-8849F189E9EE}" srcOrd="1" destOrd="0" presId="urn:microsoft.com/office/officeart/2005/8/layout/orgChart1"/>
    <dgm:cxn modelId="{3AC22ADE-4A63-4A8D-8A58-281FDDD89CC8}" type="presParOf" srcId="{A12EEFBE-B2F2-4F12-9904-0A8ABC8DF00A}" destId="{FDC64BB4-115D-46C2-9D7B-AEA4B315C9F7}" srcOrd="0" destOrd="0" presId="urn:microsoft.com/office/officeart/2005/8/layout/orgChart1"/>
    <dgm:cxn modelId="{25DE95D1-D3E5-404D-8942-81D2E48A4697}" type="presParOf" srcId="{FDC64BB4-115D-46C2-9D7B-AEA4B315C9F7}" destId="{E292CB1A-2702-4360-9598-7AFB755C5AC8}" srcOrd="0" destOrd="0" presId="urn:microsoft.com/office/officeart/2005/8/layout/orgChart1"/>
    <dgm:cxn modelId="{15BF83E7-6692-42DC-BE0D-4291984B0029}" type="presParOf" srcId="{E292CB1A-2702-4360-9598-7AFB755C5AC8}" destId="{AA978ABD-30A0-4EBE-AC94-7C3D121A5E5E}" srcOrd="0" destOrd="0" presId="urn:microsoft.com/office/officeart/2005/8/layout/orgChart1"/>
    <dgm:cxn modelId="{85D1D079-D20C-4F93-AC05-13EF46D01E02}" type="presParOf" srcId="{E292CB1A-2702-4360-9598-7AFB755C5AC8}" destId="{19423F6D-8EEE-48F4-BE92-4A0AF6692D36}" srcOrd="1" destOrd="0" presId="urn:microsoft.com/office/officeart/2005/8/layout/orgChart1"/>
    <dgm:cxn modelId="{7C0E63B5-F3DD-436D-B264-3906E21E8BE3}" type="presParOf" srcId="{FDC64BB4-115D-46C2-9D7B-AEA4B315C9F7}" destId="{EC36697D-CF44-40C8-BEFD-2B2D1E365AF3}" srcOrd="1" destOrd="0" presId="urn:microsoft.com/office/officeart/2005/8/layout/orgChart1"/>
    <dgm:cxn modelId="{FE5E57C7-E7BF-46D6-AD16-E5E6DE3BB8A9}" type="presParOf" srcId="{EC36697D-CF44-40C8-BEFD-2B2D1E365AF3}" destId="{640CD12F-A814-407E-A7ED-871A20BA4C95}" srcOrd="0" destOrd="0" presId="urn:microsoft.com/office/officeart/2005/8/layout/orgChart1"/>
    <dgm:cxn modelId="{60BAE399-112A-413E-A320-FFAD5879DA2C}" type="presParOf" srcId="{EC36697D-CF44-40C8-BEFD-2B2D1E365AF3}" destId="{3BAE4177-DDFE-41DC-AF62-28CE39EB8499}" srcOrd="1" destOrd="0" presId="urn:microsoft.com/office/officeart/2005/8/layout/orgChart1"/>
    <dgm:cxn modelId="{48EB9849-EF5E-4DBB-BADE-0CA13714B3AF}" type="presParOf" srcId="{3BAE4177-DDFE-41DC-AF62-28CE39EB8499}" destId="{2249EFFB-5C34-4AC8-9C8D-F72A10BA0770}" srcOrd="0" destOrd="0" presId="urn:microsoft.com/office/officeart/2005/8/layout/orgChart1"/>
    <dgm:cxn modelId="{0E595582-ECE0-4BD9-96D8-1A9793E399F4}" type="presParOf" srcId="{2249EFFB-5C34-4AC8-9C8D-F72A10BA0770}" destId="{A15011AE-128E-4673-AF17-98FAE5AC6034}" srcOrd="0" destOrd="0" presId="urn:microsoft.com/office/officeart/2005/8/layout/orgChart1"/>
    <dgm:cxn modelId="{083FB70D-514D-4748-B20D-E02637FB69A3}" type="presParOf" srcId="{2249EFFB-5C34-4AC8-9C8D-F72A10BA0770}" destId="{565101B6-C265-409E-AD50-D3E3517D06F3}" srcOrd="1" destOrd="0" presId="urn:microsoft.com/office/officeart/2005/8/layout/orgChart1"/>
    <dgm:cxn modelId="{B442D681-60EF-4323-9BB5-018811145154}" type="presParOf" srcId="{3BAE4177-DDFE-41DC-AF62-28CE39EB8499}" destId="{5534DA6C-7F68-48FB-93B6-00E10399AF99}" srcOrd="1" destOrd="0" presId="urn:microsoft.com/office/officeart/2005/8/layout/orgChart1"/>
    <dgm:cxn modelId="{2377FEC6-4A92-4E62-8EAD-C541086AACB1}" type="presParOf" srcId="{3BAE4177-DDFE-41DC-AF62-28CE39EB8499}" destId="{A8CC8EF9-7A8B-4A9C-A20F-13E210DE0A75}" srcOrd="2" destOrd="0" presId="urn:microsoft.com/office/officeart/2005/8/layout/orgChart1"/>
    <dgm:cxn modelId="{BCDD3D39-DE1B-4A7F-8BDF-63819895549E}" type="presParOf" srcId="{EC36697D-CF44-40C8-BEFD-2B2D1E365AF3}" destId="{C1CD073A-97B3-4063-BF6E-5E1AA27EE917}" srcOrd="2" destOrd="0" presId="urn:microsoft.com/office/officeart/2005/8/layout/orgChart1"/>
    <dgm:cxn modelId="{877BC551-D85A-4D37-8073-9978FD2650AD}" type="presParOf" srcId="{EC36697D-CF44-40C8-BEFD-2B2D1E365AF3}" destId="{95BEB5F2-9C09-41EC-A5A4-24DA39485634}" srcOrd="3" destOrd="0" presId="urn:microsoft.com/office/officeart/2005/8/layout/orgChart1"/>
    <dgm:cxn modelId="{1D10D6D9-4DA7-4FEB-B9B2-E008CFD167BE}" type="presParOf" srcId="{95BEB5F2-9C09-41EC-A5A4-24DA39485634}" destId="{BD874F78-72D8-4C90-83F2-25F1D48FBC15}" srcOrd="0" destOrd="0" presId="urn:microsoft.com/office/officeart/2005/8/layout/orgChart1"/>
    <dgm:cxn modelId="{FD987B22-545B-4D81-9720-824F2B635A0A}" type="presParOf" srcId="{BD874F78-72D8-4C90-83F2-25F1D48FBC15}" destId="{358018A2-3A6F-4EF3-B107-CE5BB92E848E}" srcOrd="0" destOrd="0" presId="urn:microsoft.com/office/officeart/2005/8/layout/orgChart1"/>
    <dgm:cxn modelId="{BE142345-E2DC-4C8E-B1DF-94DF5DD8132F}" type="presParOf" srcId="{BD874F78-72D8-4C90-83F2-25F1D48FBC15}" destId="{5D4A1054-2D08-4230-9EF6-AFFE1955577F}" srcOrd="1" destOrd="0" presId="urn:microsoft.com/office/officeart/2005/8/layout/orgChart1"/>
    <dgm:cxn modelId="{A629786D-0C52-48A7-BB0D-CC4FC4085CB2}" type="presParOf" srcId="{95BEB5F2-9C09-41EC-A5A4-24DA39485634}" destId="{DEA6507D-B25F-4CB0-90A9-AA2969A07C45}" srcOrd="1" destOrd="0" presId="urn:microsoft.com/office/officeart/2005/8/layout/orgChart1"/>
    <dgm:cxn modelId="{ED145F04-818A-4799-BEE0-D765999B0614}" type="presParOf" srcId="{95BEB5F2-9C09-41EC-A5A4-24DA39485634}" destId="{B8BB4212-3B5B-4382-9077-EDCD386DE7C6}" srcOrd="2" destOrd="0" presId="urn:microsoft.com/office/officeart/2005/8/layout/orgChart1"/>
    <dgm:cxn modelId="{B381BC64-4635-42EC-A671-89DA378ACD74}" type="presParOf" srcId="{EC36697D-CF44-40C8-BEFD-2B2D1E365AF3}" destId="{AAEFBD01-C02F-46D3-B907-B115F5584EA9}" srcOrd="4" destOrd="0" presId="urn:microsoft.com/office/officeart/2005/8/layout/orgChart1"/>
    <dgm:cxn modelId="{34766918-41F9-4A3D-82DD-F163823BAB87}" type="presParOf" srcId="{EC36697D-CF44-40C8-BEFD-2B2D1E365AF3}" destId="{A344BE52-FF58-4A19-9831-62B33EA3D415}" srcOrd="5" destOrd="0" presId="urn:microsoft.com/office/officeart/2005/8/layout/orgChart1"/>
    <dgm:cxn modelId="{93E56D21-6869-489B-9089-BB1599D05316}" type="presParOf" srcId="{A344BE52-FF58-4A19-9831-62B33EA3D415}" destId="{0744A60C-1CF7-42C0-992A-B08211B3AAFF}" srcOrd="0" destOrd="0" presId="urn:microsoft.com/office/officeart/2005/8/layout/orgChart1"/>
    <dgm:cxn modelId="{9CBB1BED-76C5-4ED9-9255-A7A3FB25A5A2}" type="presParOf" srcId="{0744A60C-1CF7-42C0-992A-B08211B3AAFF}" destId="{6EFF3D24-E705-44B8-9E01-1F0C0B93E9E6}" srcOrd="0" destOrd="0" presId="urn:microsoft.com/office/officeart/2005/8/layout/orgChart1"/>
    <dgm:cxn modelId="{C77BD09C-48D2-451D-81A2-90A07D3E57A7}" type="presParOf" srcId="{0744A60C-1CF7-42C0-992A-B08211B3AAFF}" destId="{246C3322-A3E7-48E4-9D52-43261EDE48C3}" srcOrd="1" destOrd="0" presId="urn:microsoft.com/office/officeart/2005/8/layout/orgChart1"/>
    <dgm:cxn modelId="{AC3A3FB1-E538-419A-85F4-8AA920A15B57}" type="presParOf" srcId="{A344BE52-FF58-4A19-9831-62B33EA3D415}" destId="{F64FDC3C-2BB7-4DE7-A32F-256F15901E55}" srcOrd="1" destOrd="0" presId="urn:microsoft.com/office/officeart/2005/8/layout/orgChart1"/>
    <dgm:cxn modelId="{92B9D873-4A9C-4BEB-B293-88F4CE9A01CF}" type="presParOf" srcId="{A344BE52-FF58-4A19-9831-62B33EA3D415}" destId="{2D8BAA79-FF23-4B49-AFF3-BA8668F569BB}" srcOrd="2" destOrd="0" presId="urn:microsoft.com/office/officeart/2005/8/layout/orgChart1"/>
    <dgm:cxn modelId="{16BCD9D2-4034-4407-9B91-D56187E3DD26}" type="presParOf" srcId="{FDC64BB4-115D-46C2-9D7B-AEA4B315C9F7}" destId="{1999ECCA-3F4E-40DC-BB00-C0AD5C27EAF7}" srcOrd="2" destOrd="0" presId="urn:microsoft.com/office/officeart/2005/8/layout/orgChart1"/>
    <dgm:cxn modelId="{A3B9B696-61B8-42CA-B292-8BE97C8E179A}" type="presParOf" srcId="{1999ECCA-3F4E-40DC-BB00-C0AD5C27EAF7}" destId="{7AC0AFD1-7A9A-494D-91B3-426957E3FE5B}" srcOrd="0" destOrd="0" presId="urn:microsoft.com/office/officeart/2005/8/layout/orgChart1"/>
    <dgm:cxn modelId="{83BCFB38-BB82-4264-A887-4FA16913B819}" type="presParOf" srcId="{1999ECCA-3F4E-40DC-BB00-C0AD5C27EAF7}" destId="{D22013D0-A21D-4B63-9727-A54AA0312D15}" srcOrd="1" destOrd="0" presId="urn:microsoft.com/office/officeart/2005/8/layout/orgChart1"/>
    <dgm:cxn modelId="{EEC8A048-2464-4D37-AE74-974F0899A68D}" type="presParOf" srcId="{D22013D0-A21D-4B63-9727-A54AA0312D15}" destId="{260A4AD7-8A1E-4CEE-B3C1-A6FDD6BC714B}" srcOrd="0" destOrd="0" presId="urn:microsoft.com/office/officeart/2005/8/layout/orgChart1"/>
    <dgm:cxn modelId="{EE6D23DF-6716-48CE-91C8-C3CC81190D7E}" type="presParOf" srcId="{260A4AD7-8A1E-4CEE-B3C1-A6FDD6BC714B}" destId="{CBBD0AD5-E79A-4BA0-A5F1-D77CF3CF2F67}" srcOrd="0" destOrd="0" presId="urn:microsoft.com/office/officeart/2005/8/layout/orgChart1"/>
    <dgm:cxn modelId="{C1C515CA-E295-45F6-8EA4-45C0A4D84B6F}" type="presParOf" srcId="{260A4AD7-8A1E-4CEE-B3C1-A6FDD6BC714B}" destId="{E2233E25-C265-42B6-B49B-8849F189E9EE}" srcOrd="1" destOrd="0" presId="urn:microsoft.com/office/officeart/2005/8/layout/orgChart1"/>
    <dgm:cxn modelId="{DF08F83F-252F-4B52-B53C-4706723ECF41}" type="presParOf" srcId="{D22013D0-A21D-4B63-9727-A54AA0312D15}" destId="{14875745-D727-4BFB-AD62-67CE2818BEC9}" srcOrd="1" destOrd="0" presId="urn:microsoft.com/office/officeart/2005/8/layout/orgChart1"/>
    <dgm:cxn modelId="{0C380DA9-8967-4217-B75A-6881EE25ECD4}" type="presParOf" srcId="{D22013D0-A21D-4B63-9727-A54AA0312D15}" destId="{B2C63C98-09F4-4336-8BCA-C596D04378F4}" srcOrd="2" destOrd="0" presId="urn:microsoft.com/office/officeart/2005/8/layout/orgChart1"/>
    <dgm:cxn modelId="{53A648D3-A3B8-4C98-8CFA-24CA80D9F605}" type="presParOf" srcId="{1999ECCA-3F4E-40DC-BB00-C0AD5C27EAF7}" destId="{319D592B-EA80-42DF-B208-11E751C91DCE}" srcOrd="2" destOrd="0" presId="urn:microsoft.com/office/officeart/2005/8/layout/orgChart1"/>
    <dgm:cxn modelId="{2F3876FC-41FA-4D56-B5C9-C3A7A496E0B0}" type="presParOf" srcId="{1999ECCA-3F4E-40DC-BB00-C0AD5C27EAF7}" destId="{F2290B3F-9E22-4D0F-B356-E4960020588A}" srcOrd="3" destOrd="0" presId="urn:microsoft.com/office/officeart/2005/8/layout/orgChart1"/>
    <dgm:cxn modelId="{376AEE8A-E476-474B-819B-7500305ADC19}" type="presParOf" srcId="{F2290B3F-9E22-4D0F-B356-E4960020588A}" destId="{C32BBA3F-467D-4BC8-85B3-D5E24E36C42D}" srcOrd="0" destOrd="0" presId="urn:microsoft.com/office/officeart/2005/8/layout/orgChart1"/>
    <dgm:cxn modelId="{ABFE9C88-B08F-4821-8A71-2A15C7C58470}" type="presParOf" srcId="{C32BBA3F-467D-4BC8-85B3-D5E24E36C42D}" destId="{12AE6BEF-17B7-4A3F-AF2F-29A27C574311}" srcOrd="0" destOrd="0" presId="urn:microsoft.com/office/officeart/2005/8/layout/orgChart1"/>
    <dgm:cxn modelId="{AE71DDE3-9650-4663-BE43-32F9B4D3F70E}" type="presParOf" srcId="{C32BBA3F-467D-4BC8-85B3-D5E24E36C42D}" destId="{80A8E588-1D48-4230-8A92-F79A005DD228}" srcOrd="1" destOrd="0" presId="urn:microsoft.com/office/officeart/2005/8/layout/orgChart1"/>
    <dgm:cxn modelId="{659EA260-96A1-44D6-B39E-C706FB28E27C}" type="presParOf" srcId="{F2290B3F-9E22-4D0F-B356-E4960020588A}" destId="{292BE74E-F6A7-4242-AA69-C257A4B2B7EA}" srcOrd="1" destOrd="0" presId="urn:microsoft.com/office/officeart/2005/8/layout/orgChart1"/>
    <dgm:cxn modelId="{6A7AC843-86A0-4519-A32E-9029E485BB90}" type="presParOf" srcId="{F2290B3F-9E22-4D0F-B356-E4960020588A}" destId="{FD2DE5B0-E61B-4F7C-B7DA-9BD20B112065}" srcOrd="2" destOrd="0" presId="urn:microsoft.com/office/officeart/2005/8/layout/orgChart1"/>
    <dgm:cxn modelId="{041A9849-BC29-4AF2-B3F3-9262F95DE964}" type="presParOf" srcId="{1999ECCA-3F4E-40DC-BB00-C0AD5C27EAF7}" destId="{D243FF95-9810-4343-B2A0-724C601D42E2}" srcOrd="4" destOrd="0" presId="urn:microsoft.com/office/officeart/2005/8/layout/orgChart1"/>
    <dgm:cxn modelId="{5860B3A1-0990-4FC4-B4BB-13A2EB7B56B1}" type="presParOf" srcId="{1999ECCA-3F4E-40DC-BB00-C0AD5C27EAF7}" destId="{413B2AB2-B3F3-4B14-87A5-9CBE09FB872A}" srcOrd="5" destOrd="0" presId="urn:microsoft.com/office/officeart/2005/8/layout/orgChart1"/>
    <dgm:cxn modelId="{9E4DF935-8CB8-4ED0-B4D6-715989B27168}" type="presParOf" srcId="{413B2AB2-B3F3-4B14-87A5-9CBE09FB872A}" destId="{8E07D0BB-6E62-4748-BDE7-DDBB39C4FE7F}" srcOrd="0" destOrd="0" presId="urn:microsoft.com/office/officeart/2005/8/layout/orgChart1"/>
    <dgm:cxn modelId="{EC3FB6B6-A0E9-4F33-ABA0-53D5C7405D97}" type="presParOf" srcId="{8E07D0BB-6E62-4748-BDE7-DDBB39C4FE7F}" destId="{ABFDEABE-40A3-4528-846F-7FC9CF3558E2}" srcOrd="0" destOrd="0" presId="urn:microsoft.com/office/officeart/2005/8/layout/orgChart1"/>
    <dgm:cxn modelId="{E0994A17-6265-44DF-B22C-536FE3F3DC3E}" type="presParOf" srcId="{8E07D0BB-6E62-4748-BDE7-DDBB39C4FE7F}" destId="{E6CDD97A-98A7-4367-BCEB-2BAD928B53ED}" srcOrd="1" destOrd="0" presId="urn:microsoft.com/office/officeart/2005/8/layout/orgChart1"/>
    <dgm:cxn modelId="{BB427753-05D8-478C-83D1-35E17FF08C89}" type="presParOf" srcId="{413B2AB2-B3F3-4B14-87A5-9CBE09FB872A}" destId="{4AC3B54C-F3C6-40E9-A72D-DFA7F33D57DF}" srcOrd="1" destOrd="0" presId="urn:microsoft.com/office/officeart/2005/8/layout/orgChart1"/>
    <dgm:cxn modelId="{3D7EF7A5-359F-4134-A380-FC6995C8A094}" type="presParOf" srcId="{413B2AB2-B3F3-4B14-87A5-9CBE09FB872A}" destId="{9541897B-F326-4439-923C-94391C96A2D2}" srcOrd="2" destOrd="0" presId="urn:microsoft.com/office/officeart/2005/8/layout/orgChart1"/>
    <dgm:cxn modelId="{FDDAC37F-ADA2-4922-9478-326DD5082A16}" type="presParOf" srcId="{1999ECCA-3F4E-40DC-BB00-C0AD5C27EAF7}" destId="{4B81BAF1-B011-4594-9047-506CF3BEC8D8}" srcOrd="6" destOrd="0" presId="urn:microsoft.com/office/officeart/2005/8/layout/orgChart1"/>
    <dgm:cxn modelId="{9EC6879F-C43E-4BAC-8EA8-2BC470A8BB3C}" type="presParOf" srcId="{1999ECCA-3F4E-40DC-BB00-C0AD5C27EAF7}" destId="{575C86F1-564A-4C12-A995-D4074949177F}" srcOrd="7" destOrd="0" presId="urn:microsoft.com/office/officeart/2005/8/layout/orgChart1"/>
    <dgm:cxn modelId="{DD61DEF7-5081-4793-B92B-E208161B16E9}" type="presParOf" srcId="{575C86F1-564A-4C12-A995-D4074949177F}" destId="{D7B07AE5-C7C5-455F-B990-E84B251017C8}" srcOrd="0" destOrd="0" presId="urn:microsoft.com/office/officeart/2005/8/layout/orgChart1"/>
    <dgm:cxn modelId="{602D1355-CDF9-4F68-BE60-B85475F4456D}" type="presParOf" srcId="{D7B07AE5-C7C5-455F-B990-E84B251017C8}" destId="{0A593E03-D59B-4B89-9FDF-D16DC50C0ECF}" srcOrd="0" destOrd="0" presId="urn:microsoft.com/office/officeart/2005/8/layout/orgChart1"/>
    <dgm:cxn modelId="{0E1165C4-C98B-4173-897E-EC31E491DD09}" type="presParOf" srcId="{D7B07AE5-C7C5-455F-B990-E84B251017C8}" destId="{E5A89848-48D8-4D69-9415-6FB3E0F174D1}" srcOrd="1" destOrd="0" presId="urn:microsoft.com/office/officeart/2005/8/layout/orgChart1"/>
    <dgm:cxn modelId="{1453D425-11F7-4544-824E-4E47A008E452}" type="presParOf" srcId="{575C86F1-564A-4C12-A995-D4074949177F}" destId="{967F7057-CC99-43E6-BD92-82BA2BC6BC9D}" srcOrd="1" destOrd="0" presId="urn:microsoft.com/office/officeart/2005/8/layout/orgChart1"/>
    <dgm:cxn modelId="{146C344D-9EFC-4B5C-8D92-80A15D3FD5AE}" type="presParOf" srcId="{575C86F1-564A-4C12-A995-D4074949177F}" destId="{1A7CA137-3448-4ED7-ACD3-B6A5E662ABDA}"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173797-9268-487A-9C5C-E14B88F7F60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99C9559-7237-45B7-A70D-C43BC0F47CA3}">
      <dgm:prSet/>
      <dgm:spPr/>
      <dgm:t>
        <a:bodyPr/>
        <a:lstStyle/>
        <a:p>
          <a:r>
            <a:rPr lang="en-US" dirty="0"/>
            <a:t>A Multi-Tiered Systems of Support (MTSS) is a framework for how school districts can build the necessary systems to ensure each and every student receives a high-quality educational experience. </a:t>
          </a:r>
        </a:p>
      </dgm:t>
    </dgm:pt>
    <dgm:pt modelId="{33F15DBB-0A28-4977-80DF-6EDB6D42D629}" type="parTrans" cxnId="{172A27C3-8CE7-4783-88C7-80AC2C65B7FE}">
      <dgm:prSet/>
      <dgm:spPr/>
      <dgm:t>
        <a:bodyPr/>
        <a:lstStyle/>
        <a:p>
          <a:endParaRPr lang="en-US"/>
        </a:p>
      </dgm:t>
    </dgm:pt>
    <dgm:pt modelId="{AA95A19E-031D-4847-B768-5728A9C8F330}" type="sibTrans" cxnId="{172A27C3-8CE7-4783-88C7-80AC2C65B7FE}">
      <dgm:prSet/>
      <dgm:spPr/>
      <dgm:t>
        <a:bodyPr/>
        <a:lstStyle/>
        <a:p>
          <a:endParaRPr lang="en-US"/>
        </a:p>
      </dgm:t>
    </dgm:pt>
    <dgm:pt modelId="{9B4C3B99-82EE-4693-B42E-535995C53550}">
      <dgm:prSet/>
      <dgm:spPr/>
      <dgm:t>
        <a:bodyPr/>
        <a:lstStyle/>
        <a:p>
          <a:r>
            <a:rPr lang="en-US" dirty="0"/>
            <a:t>Universal design for learning (UDL) is a framework that reduces barriers in instruction, proactively provides appropriate accommodations and supports, and allows for high-achievement expectations for all students, regardless of their unique strengths and challenges. </a:t>
          </a:r>
        </a:p>
      </dgm:t>
    </dgm:pt>
    <dgm:pt modelId="{D446D553-58D2-4C08-A204-0AD8CD35E157}" type="parTrans" cxnId="{3E5AC482-DBA1-4C90-8444-423D9FAD9317}">
      <dgm:prSet/>
      <dgm:spPr/>
      <dgm:t>
        <a:bodyPr/>
        <a:lstStyle/>
        <a:p>
          <a:endParaRPr lang="en-US"/>
        </a:p>
      </dgm:t>
    </dgm:pt>
    <dgm:pt modelId="{B7832991-650D-40CF-BCCC-DC5565C87233}" type="sibTrans" cxnId="{3E5AC482-DBA1-4C90-8444-423D9FAD9317}">
      <dgm:prSet/>
      <dgm:spPr/>
      <dgm:t>
        <a:bodyPr/>
        <a:lstStyle/>
        <a:p>
          <a:endParaRPr lang="en-US"/>
        </a:p>
      </dgm:t>
    </dgm:pt>
    <dgm:pt modelId="{1878E198-DB44-4E13-A519-92CCD136CEF7}">
      <dgm:prSet/>
      <dgm:spPr/>
      <dgm:t>
        <a:bodyPr/>
        <a:lstStyle/>
        <a:p>
          <a:r>
            <a:rPr lang="en-US" dirty="0"/>
            <a:t>SEL is the process through which students acquire and effectively apply the knowledge, attitudes, and skills necessary to understand and manage emotions, set and achieve positive goals, feel and show empathy for others, establish and maintain positive relationships, and make responsible decisions.</a:t>
          </a:r>
        </a:p>
      </dgm:t>
    </dgm:pt>
    <dgm:pt modelId="{6833690E-3016-424A-9D15-FE24F5D5B5B0}" type="parTrans" cxnId="{BEE56A0A-5852-4E0F-9E04-CBF9E739D514}">
      <dgm:prSet/>
      <dgm:spPr/>
      <dgm:t>
        <a:bodyPr/>
        <a:lstStyle/>
        <a:p>
          <a:endParaRPr lang="en-US"/>
        </a:p>
      </dgm:t>
    </dgm:pt>
    <dgm:pt modelId="{689F6BF6-878C-47B8-9645-7D5A5CA3219B}" type="sibTrans" cxnId="{BEE56A0A-5852-4E0F-9E04-CBF9E739D514}">
      <dgm:prSet/>
      <dgm:spPr/>
      <dgm:t>
        <a:bodyPr/>
        <a:lstStyle/>
        <a:p>
          <a:endParaRPr lang="en-US"/>
        </a:p>
      </dgm:t>
    </dgm:pt>
    <dgm:pt modelId="{BC97501D-E05C-4C85-A630-AE53A0778849}">
      <dgm:prSet/>
      <dgm:spPr/>
      <dgm:t>
        <a:bodyPr/>
        <a:lstStyle/>
        <a:p>
          <a:r>
            <a:rPr lang="en-US" dirty="0"/>
            <a:t>PBIS is an evidence-based framework for supporting students behavioral, academic, social, emotional, and mental health.  PBIS is a subset of PBS.  PBIS is used interchangeably with SW-PBS.</a:t>
          </a:r>
        </a:p>
      </dgm:t>
    </dgm:pt>
    <dgm:pt modelId="{59323581-EAB6-4A58-B9D0-8AA839F56701}" type="parTrans" cxnId="{39112B5C-A910-4F00-94F7-04FF1318CC61}">
      <dgm:prSet/>
      <dgm:spPr/>
      <dgm:t>
        <a:bodyPr/>
        <a:lstStyle/>
        <a:p>
          <a:endParaRPr lang="en-US"/>
        </a:p>
      </dgm:t>
    </dgm:pt>
    <dgm:pt modelId="{ECBF21BB-5B1A-4A11-B830-A65170813676}" type="sibTrans" cxnId="{39112B5C-A910-4F00-94F7-04FF1318CC61}">
      <dgm:prSet/>
      <dgm:spPr/>
      <dgm:t>
        <a:bodyPr/>
        <a:lstStyle/>
        <a:p>
          <a:endParaRPr lang="en-US"/>
        </a:p>
      </dgm:t>
    </dgm:pt>
    <dgm:pt modelId="{144FFBBC-3992-4576-B0A4-A76E7BCFD324}">
      <dgm:prSet/>
      <dgm:spPr/>
      <dgm:t>
        <a:bodyPr/>
        <a:lstStyle/>
        <a:p>
          <a:r>
            <a:rPr lang="en-US" dirty="0"/>
            <a:t>The Pyramid Model is a framework of evidence-based practices for promoting young children’s healthy social and emotional development.  Pyramid has also been referred to a PW-PBS.</a:t>
          </a:r>
        </a:p>
      </dgm:t>
    </dgm:pt>
    <dgm:pt modelId="{3694C3F9-6AF2-4223-B049-96B7FD30F823}" type="parTrans" cxnId="{23F514B4-013A-4578-9295-F88498108557}">
      <dgm:prSet/>
      <dgm:spPr/>
      <dgm:t>
        <a:bodyPr/>
        <a:lstStyle/>
        <a:p>
          <a:endParaRPr lang="en-US"/>
        </a:p>
      </dgm:t>
    </dgm:pt>
    <dgm:pt modelId="{FC986EBC-5337-475B-84DA-2D695863B604}" type="sibTrans" cxnId="{23F514B4-013A-4578-9295-F88498108557}">
      <dgm:prSet/>
      <dgm:spPr/>
      <dgm:t>
        <a:bodyPr/>
        <a:lstStyle/>
        <a:p>
          <a:endParaRPr lang="en-US"/>
        </a:p>
      </dgm:t>
    </dgm:pt>
    <dgm:pt modelId="{69222986-11CA-4B8F-A919-125B52FFE1D1}" type="pres">
      <dgm:prSet presAssocID="{D9173797-9268-487A-9C5C-E14B88F7F603}" presName="linear" presStyleCnt="0">
        <dgm:presLayoutVars>
          <dgm:animLvl val="lvl"/>
          <dgm:resizeHandles val="exact"/>
        </dgm:presLayoutVars>
      </dgm:prSet>
      <dgm:spPr/>
    </dgm:pt>
    <dgm:pt modelId="{4814D64F-FEAC-4F16-9E97-48E4ED3F5EE0}" type="pres">
      <dgm:prSet presAssocID="{299C9559-7237-45B7-A70D-C43BC0F47CA3}" presName="parentText" presStyleLbl="node1" presStyleIdx="0" presStyleCnt="5">
        <dgm:presLayoutVars>
          <dgm:chMax val="0"/>
          <dgm:bulletEnabled val="1"/>
        </dgm:presLayoutVars>
      </dgm:prSet>
      <dgm:spPr/>
    </dgm:pt>
    <dgm:pt modelId="{0B7E5EEA-FC9C-4C6F-9384-C1D068F43CD7}" type="pres">
      <dgm:prSet presAssocID="{AA95A19E-031D-4847-B768-5728A9C8F330}" presName="spacer" presStyleCnt="0"/>
      <dgm:spPr/>
    </dgm:pt>
    <dgm:pt modelId="{AF4974F5-F88F-4923-9B4F-4FCE6B0F52AB}" type="pres">
      <dgm:prSet presAssocID="{9B4C3B99-82EE-4693-B42E-535995C53550}" presName="parentText" presStyleLbl="node1" presStyleIdx="1" presStyleCnt="5">
        <dgm:presLayoutVars>
          <dgm:chMax val="0"/>
          <dgm:bulletEnabled val="1"/>
        </dgm:presLayoutVars>
      </dgm:prSet>
      <dgm:spPr/>
    </dgm:pt>
    <dgm:pt modelId="{23875889-B3B0-4FB8-88E6-F34FCC17BFB2}" type="pres">
      <dgm:prSet presAssocID="{B7832991-650D-40CF-BCCC-DC5565C87233}" presName="spacer" presStyleCnt="0"/>
      <dgm:spPr/>
    </dgm:pt>
    <dgm:pt modelId="{58E58607-147A-4425-958C-1DCAAF32D3AA}" type="pres">
      <dgm:prSet presAssocID="{1878E198-DB44-4E13-A519-92CCD136CEF7}" presName="parentText" presStyleLbl="node1" presStyleIdx="2" presStyleCnt="5">
        <dgm:presLayoutVars>
          <dgm:chMax val="0"/>
          <dgm:bulletEnabled val="1"/>
        </dgm:presLayoutVars>
      </dgm:prSet>
      <dgm:spPr/>
    </dgm:pt>
    <dgm:pt modelId="{A4FA2DB4-F8E3-47A6-9B35-C24A46D4E477}" type="pres">
      <dgm:prSet presAssocID="{689F6BF6-878C-47B8-9645-7D5A5CA3219B}" presName="spacer" presStyleCnt="0"/>
      <dgm:spPr/>
    </dgm:pt>
    <dgm:pt modelId="{90215EEF-6723-442B-864C-486B141B8B3B}" type="pres">
      <dgm:prSet presAssocID="{BC97501D-E05C-4C85-A630-AE53A0778849}" presName="parentText" presStyleLbl="node1" presStyleIdx="3" presStyleCnt="5">
        <dgm:presLayoutVars>
          <dgm:chMax val="0"/>
          <dgm:bulletEnabled val="1"/>
        </dgm:presLayoutVars>
      </dgm:prSet>
      <dgm:spPr/>
    </dgm:pt>
    <dgm:pt modelId="{87D2462A-1ACF-4B55-9B7E-10E9EC8E4CAC}" type="pres">
      <dgm:prSet presAssocID="{ECBF21BB-5B1A-4A11-B830-A65170813676}" presName="spacer" presStyleCnt="0"/>
      <dgm:spPr/>
    </dgm:pt>
    <dgm:pt modelId="{7A38C53E-8A59-41AE-AFA4-DD6D7AEFFFD8}" type="pres">
      <dgm:prSet presAssocID="{144FFBBC-3992-4576-B0A4-A76E7BCFD324}" presName="parentText" presStyleLbl="node1" presStyleIdx="4" presStyleCnt="5">
        <dgm:presLayoutVars>
          <dgm:chMax val="0"/>
          <dgm:bulletEnabled val="1"/>
        </dgm:presLayoutVars>
      </dgm:prSet>
      <dgm:spPr/>
    </dgm:pt>
  </dgm:ptLst>
  <dgm:cxnLst>
    <dgm:cxn modelId="{BEE56A0A-5852-4E0F-9E04-CBF9E739D514}" srcId="{D9173797-9268-487A-9C5C-E14B88F7F603}" destId="{1878E198-DB44-4E13-A519-92CCD136CEF7}" srcOrd="2" destOrd="0" parTransId="{6833690E-3016-424A-9D15-FE24F5D5B5B0}" sibTransId="{689F6BF6-878C-47B8-9645-7D5A5CA3219B}"/>
    <dgm:cxn modelId="{39112B5C-A910-4F00-94F7-04FF1318CC61}" srcId="{D9173797-9268-487A-9C5C-E14B88F7F603}" destId="{BC97501D-E05C-4C85-A630-AE53A0778849}" srcOrd="3" destOrd="0" parTransId="{59323581-EAB6-4A58-B9D0-8AA839F56701}" sibTransId="{ECBF21BB-5B1A-4A11-B830-A65170813676}"/>
    <dgm:cxn modelId="{C0861342-0A1A-424B-8E1A-5595505BC4A7}" type="presOf" srcId="{9B4C3B99-82EE-4693-B42E-535995C53550}" destId="{AF4974F5-F88F-4923-9B4F-4FCE6B0F52AB}" srcOrd="0" destOrd="0" presId="urn:microsoft.com/office/officeart/2005/8/layout/vList2"/>
    <dgm:cxn modelId="{02CCF06B-78EC-4393-A7F4-B2A5F37C6781}" type="presOf" srcId="{BC97501D-E05C-4C85-A630-AE53A0778849}" destId="{90215EEF-6723-442B-864C-486B141B8B3B}" srcOrd="0" destOrd="0" presId="urn:microsoft.com/office/officeart/2005/8/layout/vList2"/>
    <dgm:cxn modelId="{5F639F71-D8BB-4BF9-AB19-84D2DC6A8038}" type="presOf" srcId="{1878E198-DB44-4E13-A519-92CCD136CEF7}" destId="{58E58607-147A-4425-958C-1DCAAF32D3AA}" srcOrd="0" destOrd="0" presId="urn:microsoft.com/office/officeart/2005/8/layout/vList2"/>
    <dgm:cxn modelId="{3E5AC482-DBA1-4C90-8444-423D9FAD9317}" srcId="{D9173797-9268-487A-9C5C-E14B88F7F603}" destId="{9B4C3B99-82EE-4693-B42E-535995C53550}" srcOrd="1" destOrd="0" parTransId="{D446D553-58D2-4C08-A204-0AD8CD35E157}" sibTransId="{B7832991-650D-40CF-BCCC-DC5565C87233}"/>
    <dgm:cxn modelId="{71E7F893-8503-43B1-9AD3-E00D512B2E34}" type="presOf" srcId="{D9173797-9268-487A-9C5C-E14B88F7F603}" destId="{69222986-11CA-4B8F-A919-125B52FFE1D1}" srcOrd="0" destOrd="0" presId="urn:microsoft.com/office/officeart/2005/8/layout/vList2"/>
    <dgm:cxn modelId="{D2BF9EA7-53E2-4C21-BDCB-907C537BC5D7}" type="presOf" srcId="{299C9559-7237-45B7-A70D-C43BC0F47CA3}" destId="{4814D64F-FEAC-4F16-9E97-48E4ED3F5EE0}" srcOrd="0" destOrd="0" presId="urn:microsoft.com/office/officeart/2005/8/layout/vList2"/>
    <dgm:cxn modelId="{23F514B4-013A-4578-9295-F88498108557}" srcId="{D9173797-9268-487A-9C5C-E14B88F7F603}" destId="{144FFBBC-3992-4576-B0A4-A76E7BCFD324}" srcOrd="4" destOrd="0" parTransId="{3694C3F9-6AF2-4223-B049-96B7FD30F823}" sibTransId="{FC986EBC-5337-475B-84DA-2D695863B604}"/>
    <dgm:cxn modelId="{39E2A4C0-F1BC-42F6-90BC-C40B3964384B}" type="presOf" srcId="{144FFBBC-3992-4576-B0A4-A76E7BCFD324}" destId="{7A38C53E-8A59-41AE-AFA4-DD6D7AEFFFD8}" srcOrd="0" destOrd="0" presId="urn:microsoft.com/office/officeart/2005/8/layout/vList2"/>
    <dgm:cxn modelId="{172A27C3-8CE7-4783-88C7-80AC2C65B7FE}" srcId="{D9173797-9268-487A-9C5C-E14B88F7F603}" destId="{299C9559-7237-45B7-A70D-C43BC0F47CA3}" srcOrd="0" destOrd="0" parTransId="{33F15DBB-0A28-4977-80DF-6EDB6D42D629}" sibTransId="{AA95A19E-031D-4847-B768-5728A9C8F330}"/>
    <dgm:cxn modelId="{ADF89D30-C3C2-4844-8121-458BD7DD0CEC}" type="presParOf" srcId="{69222986-11CA-4B8F-A919-125B52FFE1D1}" destId="{4814D64F-FEAC-4F16-9E97-48E4ED3F5EE0}" srcOrd="0" destOrd="0" presId="urn:microsoft.com/office/officeart/2005/8/layout/vList2"/>
    <dgm:cxn modelId="{0BD97259-8E75-44EF-BC3F-D3A41F22198F}" type="presParOf" srcId="{69222986-11CA-4B8F-A919-125B52FFE1D1}" destId="{0B7E5EEA-FC9C-4C6F-9384-C1D068F43CD7}" srcOrd="1" destOrd="0" presId="urn:microsoft.com/office/officeart/2005/8/layout/vList2"/>
    <dgm:cxn modelId="{3933BC29-C294-47C9-9FB8-CB62B5415AE3}" type="presParOf" srcId="{69222986-11CA-4B8F-A919-125B52FFE1D1}" destId="{AF4974F5-F88F-4923-9B4F-4FCE6B0F52AB}" srcOrd="2" destOrd="0" presId="urn:microsoft.com/office/officeart/2005/8/layout/vList2"/>
    <dgm:cxn modelId="{85365652-6E09-49F3-BB07-B839316A2FED}" type="presParOf" srcId="{69222986-11CA-4B8F-A919-125B52FFE1D1}" destId="{23875889-B3B0-4FB8-88E6-F34FCC17BFB2}" srcOrd="3" destOrd="0" presId="urn:microsoft.com/office/officeart/2005/8/layout/vList2"/>
    <dgm:cxn modelId="{2A78051D-AA48-4701-8520-E4B30B31A903}" type="presParOf" srcId="{69222986-11CA-4B8F-A919-125B52FFE1D1}" destId="{58E58607-147A-4425-958C-1DCAAF32D3AA}" srcOrd="4" destOrd="0" presId="urn:microsoft.com/office/officeart/2005/8/layout/vList2"/>
    <dgm:cxn modelId="{FEEC4B5E-EE37-476F-A2C4-2B0275F20537}" type="presParOf" srcId="{69222986-11CA-4B8F-A919-125B52FFE1D1}" destId="{A4FA2DB4-F8E3-47A6-9B35-C24A46D4E477}" srcOrd="5" destOrd="0" presId="urn:microsoft.com/office/officeart/2005/8/layout/vList2"/>
    <dgm:cxn modelId="{F66903FF-BB2B-41D6-9748-F998D3CA6450}" type="presParOf" srcId="{69222986-11CA-4B8F-A919-125B52FFE1D1}" destId="{90215EEF-6723-442B-864C-486B141B8B3B}" srcOrd="6" destOrd="0" presId="urn:microsoft.com/office/officeart/2005/8/layout/vList2"/>
    <dgm:cxn modelId="{4CA4C192-08E8-4395-8EF8-AB358F5E131C}" type="presParOf" srcId="{69222986-11CA-4B8F-A919-125B52FFE1D1}" destId="{87D2462A-1ACF-4B55-9B7E-10E9EC8E4CAC}" srcOrd="7" destOrd="0" presId="urn:microsoft.com/office/officeart/2005/8/layout/vList2"/>
    <dgm:cxn modelId="{2F83D6BC-446D-4773-B56D-7FBEE3FBA9E6}" type="presParOf" srcId="{69222986-11CA-4B8F-A919-125B52FFE1D1}" destId="{7A38C53E-8A59-41AE-AFA4-DD6D7AEFFFD8}"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537B619-8DBB-4C4A-8DA0-97FD81CC6CA8}"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2A5BACB2-C292-4C86-9EDE-1AF8398E9716}">
      <dgm:prSet custT="1"/>
      <dgm:spPr/>
      <dgm:t>
        <a:bodyPr/>
        <a:lstStyle/>
        <a:p>
          <a:pPr>
            <a:defRPr cap="all"/>
          </a:pPr>
          <a:r>
            <a:rPr lang="en-US" sz="2400" dirty="0">
              <a:latin typeface="Arial" panose="020B0604020202020204" pitchFamily="34" charset="0"/>
              <a:cs typeface="Arial" panose="020B0604020202020204" pitchFamily="34" charset="0"/>
            </a:rPr>
            <a:t>Leadership Team</a:t>
          </a:r>
        </a:p>
      </dgm:t>
    </dgm:pt>
    <dgm:pt modelId="{6738DAA7-3F00-46BC-9263-3AEE703DD759}" type="parTrans" cxnId="{F53A642E-7938-4ACB-BCDD-EC6558DDCD8A}">
      <dgm:prSet/>
      <dgm:spPr/>
      <dgm:t>
        <a:bodyPr/>
        <a:lstStyle/>
        <a:p>
          <a:endParaRPr lang="en-US"/>
        </a:p>
      </dgm:t>
    </dgm:pt>
    <dgm:pt modelId="{75E41C6F-94A6-4DF9-ABA8-8B4F098CE859}" type="sibTrans" cxnId="{F53A642E-7938-4ACB-BCDD-EC6558DDCD8A}">
      <dgm:prSet/>
      <dgm:spPr/>
      <dgm:t>
        <a:bodyPr/>
        <a:lstStyle/>
        <a:p>
          <a:endParaRPr lang="en-US"/>
        </a:p>
      </dgm:t>
    </dgm:pt>
    <dgm:pt modelId="{650D9206-F14E-4A2E-9C63-E64B8CA98E58}">
      <dgm:prSet custT="1"/>
      <dgm:spPr/>
      <dgm:t>
        <a:bodyPr/>
        <a:lstStyle/>
        <a:p>
          <a:pPr>
            <a:defRPr cap="all"/>
          </a:pPr>
          <a:r>
            <a:rPr lang="en-US" sz="2400" dirty="0">
              <a:latin typeface="Arial" panose="020B0604020202020204" pitchFamily="34" charset="0"/>
              <a:cs typeface="Arial" panose="020B0604020202020204" pitchFamily="34" charset="0"/>
            </a:rPr>
            <a:t>Training/PD</a:t>
          </a:r>
        </a:p>
      </dgm:t>
    </dgm:pt>
    <dgm:pt modelId="{B48C5D80-3AED-43E0-B574-71E99229F5D0}" type="parTrans" cxnId="{97BD8B27-5FD2-43C9-B3E3-DB53A5B3A547}">
      <dgm:prSet/>
      <dgm:spPr/>
      <dgm:t>
        <a:bodyPr/>
        <a:lstStyle/>
        <a:p>
          <a:endParaRPr lang="en-US"/>
        </a:p>
      </dgm:t>
    </dgm:pt>
    <dgm:pt modelId="{56A83328-10AF-4F7F-891B-366A8D407172}" type="sibTrans" cxnId="{97BD8B27-5FD2-43C9-B3E3-DB53A5B3A547}">
      <dgm:prSet/>
      <dgm:spPr/>
      <dgm:t>
        <a:bodyPr/>
        <a:lstStyle/>
        <a:p>
          <a:endParaRPr lang="en-US"/>
        </a:p>
      </dgm:t>
    </dgm:pt>
    <dgm:pt modelId="{16AB4AA8-FA22-4725-8E95-09D30489C6AE}">
      <dgm:prSet custT="1"/>
      <dgm:spPr/>
      <dgm:t>
        <a:bodyPr/>
        <a:lstStyle/>
        <a:p>
          <a:pPr>
            <a:defRPr cap="all"/>
          </a:pPr>
          <a:r>
            <a:rPr lang="en-US" sz="2400" dirty="0">
              <a:latin typeface="Arial" panose="020B0604020202020204" pitchFamily="34" charset="0"/>
              <a:cs typeface="Arial" panose="020B0604020202020204" pitchFamily="34" charset="0"/>
            </a:rPr>
            <a:t>Coaching</a:t>
          </a:r>
        </a:p>
      </dgm:t>
    </dgm:pt>
    <dgm:pt modelId="{CB0F2F81-43A5-422D-8CF0-7F7A5AE8CC3D}" type="parTrans" cxnId="{1E9EEBD6-205D-4533-9B7A-6DCB93CF763E}">
      <dgm:prSet/>
      <dgm:spPr/>
      <dgm:t>
        <a:bodyPr/>
        <a:lstStyle/>
        <a:p>
          <a:endParaRPr lang="en-US"/>
        </a:p>
      </dgm:t>
    </dgm:pt>
    <dgm:pt modelId="{AA354F9B-85A3-4C5E-A2E9-E93114477000}" type="sibTrans" cxnId="{1E9EEBD6-205D-4533-9B7A-6DCB93CF763E}">
      <dgm:prSet/>
      <dgm:spPr/>
      <dgm:t>
        <a:bodyPr/>
        <a:lstStyle/>
        <a:p>
          <a:endParaRPr lang="en-US"/>
        </a:p>
      </dgm:t>
    </dgm:pt>
    <dgm:pt modelId="{4587D845-940D-4229-B376-5AE7A026A2BC}">
      <dgm:prSet custT="1"/>
      <dgm:spPr/>
      <dgm:t>
        <a:bodyPr/>
        <a:lstStyle/>
        <a:p>
          <a:pPr>
            <a:defRPr cap="all"/>
          </a:pPr>
          <a:r>
            <a:rPr lang="en-US" sz="2400" dirty="0">
              <a:latin typeface="Arial" panose="020B0604020202020204" pitchFamily="34" charset="0"/>
              <a:cs typeface="Arial" panose="020B0604020202020204" pitchFamily="34" charset="0"/>
            </a:rPr>
            <a:t>Data Collection &amp; Use</a:t>
          </a:r>
        </a:p>
      </dgm:t>
    </dgm:pt>
    <dgm:pt modelId="{B9C3E0FB-4457-4536-BF7B-A642C3C41423}" type="parTrans" cxnId="{2E2AF681-7E2E-471E-90B6-1C8B0F43FE63}">
      <dgm:prSet/>
      <dgm:spPr/>
      <dgm:t>
        <a:bodyPr/>
        <a:lstStyle/>
        <a:p>
          <a:endParaRPr lang="en-US"/>
        </a:p>
      </dgm:t>
    </dgm:pt>
    <dgm:pt modelId="{A1EBBCB7-0AF1-48FD-8DFD-66CCAA0ECA7F}" type="sibTrans" cxnId="{2E2AF681-7E2E-471E-90B6-1C8B0F43FE63}">
      <dgm:prSet/>
      <dgm:spPr/>
      <dgm:t>
        <a:bodyPr/>
        <a:lstStyle/>
        <a:p>
          <a:endParaRPr lang="en-US"/>
        </a:p>
      </dgm:t>
    </dgm:pt>
    <dgm:pt modelId="{65ED0FF0-3F6E-4501-8080-DEC8B83E396E}" type="pres">
      <dgm:prSet presAssocID="{1537B619-8DBB-4C4A-8DA0-97FD81CC6CA8}" presName="root" presStyleCnt="0">
        <dgm:presLayoutVars>
          <dgm:dir/>
          <dgm:resizeHandles val="exact"/>
        </dgm:presLayoutVars>
      </dgm:prSet>
      <dgm:spPr/>
    </dgm:pt>
    <dgm:pt modelId="{42A052EE-80B6-4329-A83E-91630C509718}" type="pres">
      <dgm:prSet presAssocID="{2A5BACB2-C292-4C86-9EDE-1AF8398E9716}" presName="compNode" presStyleCnt="0"/>
      <dgm:spPr/>
    </dgm:pt>
    <dgm:pt modelId="{DD0C9657-B7F7-4D67-A856-B44C55E1C8CE}" type="pres">
      <dgm:prSet presAssocID="{2A5BACB2-C292-4C86-9EDE-1AF8398E9716}" presName="iconBgRect" presStyleLbl="bgShp" presStyleIdx="0" presStyleCnt="4"/>
      <dgm:spPr/>
    </dgm:pt>
    <dgm:pt modelId="{99D499C1-D0FD-4B89-A007-4579D8797553}" type="pres">
      <dgm:prSet presAssocID="{2A5BACB2-C292-4C86-9EDE-1AF8398E971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1EC2680A-6E38-40F9-B567-13A88EA472CB}" type="pres">
      <dgm:prSet presAssocID="{2A5BACB2-C292-4C86-9EDE-1AF8398E9716}" presName="spaceRect" presStyleCnt="0"/>
      <dgm:spPr/>
    </dgm:pt>
    <dgm:pt modelId="{BB59BB82-EAC3-4635-ADAA-1E3218AE8944}" type="pres">
      <dgm:prSet presAssocID="{2A5BACB2-C292-4C86-9EDE-1AF8398E9716}" presName="textRect" presStyleLbl="revTx" presStyleIdx="0" presStyleCnt="4">
        <dgm:presLayoutVars>
          <dgm:chMax val="1"/>
          <dgm:chPref val="1"/>
        </dgm:presLayoutVars>
      </dgm:prSet>
      <dgm:spPr/>
    </dgm:pt>
    <dgm:pt modelId="{128EE3C8-64DC-4B77-B5B5-304DD22F00AF}" type="pres">
      <dgm:prSet presAssocID="{75E41C6F-94A6-4DF9-ABA8-8B4F098CE859}" presName="sibTrans" presStyleCnt="0"/>
      <dgm:spPr/>
    </dgm:pt>
    <dgm:pt modelId="{0CEE0D90-A13C-41AF-870F-1F2434A35B9A}" type="pres">
      <dgm:prSet presAssocID="{650D9206-F14E-4A2E-9C63-E64B8CA98E58}" presName="compNode" presStyleCnt="0"/>
      <dgm:spPr/>
    </dgm:pt>
    <dgm:pt modelId="{2C7762CA-26F1-4907-994C-C0D4AB1E1C2A}" type="pres">
      <dgm:prSet presAssocID="{650D9206-F14E-4A2E-9C63-E64B8CA98E58}" presName="iconBgRect" presStyleLbl="bgShp" presStyleIdx="1" presStyleCnt="4"/>
      <dgm:spPr/>
    </dgm:pt>
    <dgm:pt modelId="{6AA4AEC6-DCD0-4251-B386-D73BB6B26E48}" type="pres">
      <dgm:prSet presAssocID="{650D9206-F14E-4A2E-9C63-E64B8CA98E5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9704F768-EC4A-447F-9409-3485C36D3797}" type="pres">
      <dgm:prSet presAssocID="{650D9206-F14E-4A2E-9C63-E64B8CA98E58}" presName="spaceRect" presStyleCnt="0"/>
      <dgm:spPr/>
    </dgm:pt>
    <dgm:pt modelId="{8885F472-7D4D-4CDA-A06F-BB784AA4306E}" type="pres">
      <dgm:prSet presAssocID="{650D9206-F14E-4A2E-9C63-E64B8CA98E58}" presName="textRect" presStyleLbl="revTx" presStyleIdx="1" presStyleCnt="4" custScaleX="117191">
        <dgm:presLayoutVars>
          <dgm:chMax val="1"/>
          <dgm:chPref val="1"/>
        </dgm:presLayoutVars>
      </dgm:prSet>
      <dgm:spPr/>
    </dgm:pt>
    <dgm:pt modelId="{584DB8C3-1605-498A-94A9-466A8A098DFA}" type="pres">
      <dgm:prSet presAssocID="{56A83328-10AF-4F7F-891B-366A8D407172}" presName="sibTrans" presStyleCnt="0"/>
      <dgm:spPr/>
    </dgm:pt>
    <dgm:pt modelId="{3E92F2E0-6E83-4B6D-ACBB-1E7915B52AE8}" type="pres">
      <dgm:prSet presAssocID="{16AB4AA8-FA22-4725-8E95-09D30489C6AE}" presName="compNode" presStyleCnt="0"/>
      <dgm:spPr/>
    </dgm:pt>
    <dgm:pt modelId="{DF166984-73EE-40AB-A767-BB009E5B7320}" type="pres">
      <dgm:prSet presAssocID="{16AB4AA8-FA22-4725-8E95-09D30489C6AE}" presName="iconBgRect" presStyleLbl="bgShp" presStyleIdx="2" presStyleCnt="4"/>
      <dgm:spPr/>
    </dgm:pt>
    <dgm:pt modelId="{CCEADE57-ECC4-4F5C-99B8-7085C3C97937}" type="pres">
      <dgm:prSet presAssocID="{16AB4AA8-FA22-4725-8E95-09D30489C6A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DA72BDFB-1B7C-4E49-8154-52C70BF1A2E8}" type="pres">
      <dgm:prSet presAssocID="{16AB4AA8-FA22-4725-8E95-09D30489C6AE}" presName="spaceRect" presStyleCnt="0"/>
      <dgm:spPr/>
    </dgm:pt>
    <dgm:pt modelId="{B1D906A5-2FC5-48E5-8218-97535D28E9C2}" type="pres">
      <dgm:prSet presAssocID="{16AB4AA8-FA22-4725-8E95-09D30489C6AE}" presName="textRect" presStyleLbl="revTx" presStyleIdx="2" presStyleCnt="4">
        <dgm:presLayoutVars>
          <dgm:chMax val="1"/>
          <dgm:chPref val="1"/>
        </dgm:presLayoutVars>
      </dgm:prSet>
      <dgm:spPr/>
    </dgm:pt>
    <dgm:pt modelId="{BD763546-0483-4523-A405-43844A975C25}" type="pres">
      <dgm:prSet presAssocID="{AA354F9B-85A3-4C5E-A2E9-E93114477000}" presName="sibTrans" presStyleCnt="0"/>
      <dgm:spPr/>
    </dgm:pt>
    <dgm:pt modelId="{B2D3B844-5171-42EF-ADE3-457224A568BA}" type="pres">
      <dgm:prSet presAssocID="{4587D845-940D-4229-B376-5AE7A026A2BC}" presName="compNode" presStyleCnt="0"/>
      <dgm:spPr/>
    </dgm:pt>
    <dgm:pt modelId="{6E0F2E42-E7CC-4871-9C0C-C6963F9A36CD}" type="pres">
      <dgm:prSet presAssocID="{4587D845-940D-4229-B376-5AE7A026A2BC}" presName="iconBgRect" presStyleLbl="bgShp" presStyleIdx="3" presStyleCnt="4"/>
      <dgm:spPr/>
    </dgm:pt>
    <dgm:pt modelId="{8C8A948E-DDA6-474A-A350-0E0EA4A5FB25}" type="pres">
      <dgm:prSet presAssocID="{4587D845-940D-4229-B376-5AE7A026A2B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atistics"/>
        </a:ext>
      </dgm:extLst>
    </dgm:pt>
    <dgm:pt modelId="{D62AEE42-FFFA-419B-A395-790367212F10}" type="pres">
      <dgm:prSet presAssocID="{4587D845-940D-4229-B376-5AE7A026A2BC}" presName="spaceRect" presStyleCnt="0"/>
      <dgm:spPr/>
    </dgm:pt>
    <dgm:pt modelId="{18A15844-B786-4F0C-9DE9-902315448DAF}" type="pres">
      <dgm:prSet presAssocID="{4587D845-940D-4229-B376-5AE7A026A2BC}" presName="textRect" presStyleLbl="revTx" presStyleIdx="3" presStyleCnt="4">
        <dgm:presLayoutVars>
          <dgm:chMax val="1"/>
          <dgm:chPref val="1"/>
        </dgm:presLayoutVars>
      </dgm:prSet>
      <dgm:spPr/>
    </dgm:pt>
  </dgm:ptLst>
  <dgm:cxnLst>
    <dgm:cxn modelId="{8338750F-5834-4F52-B726-6491F9478000}" type="presOf" srcId="{16AB4AA8-FA22-4725-8E95-09D30489C6AE}" destId="{B1D906A5-2FC5-48E5-8218-97535D28E9C2}" srcOrd="0" destOrd="0" presId="urn:microsoft.com/office/officeart/2018/5/layout/IconCircleLabelList"/>
    <dgm:cxn modelId="{97BD8B27-5FD2-43C9-B3E3-DB53A5B3A547}" srcId="{1537B619-8DBB-4C4A-8DA0-97FD81CC6CA8}" destId="{650D9206-F14E-4A2E-9C63-E64B8CA98E58}" srcOrd="1" destOrd="0" parTransId="{B48C5D80-3AED-43E0-B574-71E99229F5D0}" sibTransId="{56A83328-10AF-4F7F-891B-366A8D407172}"/>
    <dgm:cxn modelId="{F53A642E-7938-4ACB-BCDD-EC6558DDCD8A}" srcId="{1537B619-8DBB-4C4A-8DA0-97FD81CC6CA8}" destId="{2A5BACB2-C292-4C86-9EDE-1AF8398E9716}" srcOrd="0" destOrd="0" parTransId="{6738DAA7-3F00-46BC-9263-3AEE703DD759}" sibTransId="{75E41C6F-94A6-4DF9-ABA8-8B4F098CE859}"/>
    <dgm:cxn modelId="{9BC5713C-4346-482E-B550-5DCED142908D}" type="presOf" srcId="{2A5BACB2-C292-4C86-9EDE-1AF8398E9716}" destId="{BB59BB82-EAC3-4635-ADAA-1E3218AE8944}" srcOrd="0" destOrd="0" presId="urn:microsoft.com/office/officeart/2018/5/layout/IconCircleLabelList"/>
    <dgm:cxn modelId="{2E75757D-1FE0-439D-B0BD-0AA93563504B}" type="presOf" srcId="{4587D845-940D-4229-B376-5AE7A026A2BC}" destId="{18A15844-B786-4F0C-9DE9-902315448DAF}" srcOrd="0" destOrd="0" presId="urn:microsoft.com/office/officeart/2018/5/layout/IconCircleLabelList"/>
    <dgm:cxn modelId="{2E2AF681-7E2E-471E-90B6-1C8B0F43FE63}" srcId="{1537B619-8DBB-4C4A-8DA0-97FD81CC6CA8}" destId="{4587D845-940D-4229-B376-5AE7A026A2BC}" srcOrd="3" destOrd="0" parTransId="{B9C3E0FB-4457-4536-BF7B-A642C3C41423}" sibTransId="{A1EBBCB7-0AF1-48FD-8DFD-66CCAA0ECA7F}"/>
    <dgm:cxn modelId="{005FB7C5-66B5-4D9A-8BFC-65FDBA30091B}" type="presOf" srcId="{650D9206-F14E-4A2E-9C63-E64B8CA98E58}" destId="{8885F472-7D4D-4CDA-A06F-BB784AA4306E}" srcOrd="0" destOrd="0" presId="urn:microsoft.com/office/officeart/2018/5/layout/IconCircleLabelList"/>
    <dgm:cxn modelId="{1E9EEBD6-205D-4533-9B7A-6DCB93CF763E}" srcId="{1537B619-8DBB-4C4A-8DA0-97FD81CC6CA8}" destId="{16AB4AA8-FA22-4725-8E95-09D30489C6AE}" srcOrd="2" destOrd="0" parTransId="{CB0F2F81-43A5-422D-8CF0-7F7A5AE8CC3D}" sibTransId="{AA354F9B-85A3-4C5E-A2E9-E93114477000}"/>
    <dgm:cxn modelId="{2B20E6F1-855F-419C-B7AB-8C37FEAADD0D}" type="presOf" srcId="{1537B619-8DBB-4C4A-8DA0-97FD81CC6CA8}" destId="{65ED0FF0-3F6E-4501-8080-DEC8B83E396E}" srcOrd="0" destOrd="0" presId="urn:microsoft.com/office/officeart/2018/5/layout/IconCircleLabelList"/>
    <dgm:cxn modelId="{F4DEA558-E654-469F-8346-B76D9A79726C}" type="presParOf" srcId="{65ED0FF0-3F6E-4501-8080-DEC8B83E396E}" destId="{42A052EE-80B6-4329-A83E-91630C509718}" srcOrd="0" destOrd="0" presId="urn:microsoft.com/office/officeart/2018/5/layout/IconCircleLabelList"/>
    <dgm:cxn modelId="{1DD7F646-F22C-42D9-B4B3-CCDD5B32685B}" type="presParOf" srcId="{42A052EE-80B6-4329-A83E-91630C509718}" destId="{DD0C9657-B7F7-4D67-A856-B44C55E1C8CE}" srcOrd="0" destOrd="0" presId="urn:microsoft.com/office/officeart/2018/5/layout/IconCircleLabelList"/>
    <dgm:cxn modelId="{CD2B01B0-9C82-485B-BB3C-C57B7D88EBD3}" type="presParOf" srcId="{42A052EE-80B6-4329-A83E-91630C509718}" destId="{99D499C1-D0FD-4B89-A007-4579D8797553}" srcOrd="1" destOrd="0" presId="urn:microsoft.com/office/officeart/2018/5/layout/IconCircleLabelList"/>
    <dgm:cxn modelId="{3E4FB055-FCE0-4F9A-AD83-65960A071259}" type="presParOf" srcId="{42A052EE-80B6-4329-A83E-91630C509718}" destId="{1EC2680A-6E38-40F9-B567-13A88EA472CB}" srcOrd="2" destOrd="0" presId="urn:microsoft.com/office/officeart/2018/5/layout/IconCircleLabelList"/>
    <dgm:cxn modelId="{1B8D83B9-04EE-4F42-9A19-D95176DB2283}" type="presParOf" srcId="{42A052EE-80B6-4329-A83E-91630C509718}" destId="{BB59BB82-EAC3-4635-ADAA-1E3218AE8944}" srcOrd="3" destOrd="0" presId="urn:microsoft.com/office/officeart/2018/5/layout/IconCircleLabelList"/>
    <dgm:cxn modelId="{53C5E51A-3300-42D7-83DA-6D2CADF469FC}" type="presParOf" srcId="{65ED0FF0-3F6E-4501-8080-DEC8B83E396E}" destId="{128EE3C8-64DC-4B77-B5B5-304DD22F00AF}" srcOrd="1" destOrd="0" presId="urn:microsoft.com/office/officeart/2018/5/layout/IconCircleLabelList"/>
    <dgm:cxn modelId="{61558140-191B-41C7-97FC-5563E70DEE9A}" type="presParOf" srcId="{65ED0FF0-3F6E-4501-8080-DEC8B83E396E}" destId="{0CEE0D90-A13C-41AF-870F-1F2434A35B9A}" srcOrd="2" destOrd="0" presId="urn:microsoft.com/office/officeart/2018/5/layout/IconCircleLabelList"/>
    <dgm:cxn modelId="{25A5CF75-41C5-4151-9F5C-2B44CE5A7031}" type="presParOf" srcId="{0CEE0D90-A13C-41AF-870F-1F2434A35B9A}" destId="{2C7762CA-26F1-4907-994C-C0D4AB1E1C2A}" srcOrd="0" destOrd="0" presId="urn:microsoft.com/office/officeart/2018/5/layout/IconCircleLabelList"/>
    <dgm:cxn modelId="{06B5EF6A-DE98-4ECE-AC8A-75653B6049DE}" type="presParOf" srcId="{0CEE0D90-A13C-41AF-870F-1F2434A35B9A}" destId="{6AA4AEC6-DCD0-4251-B386-D73BB6B26E48}" srcOrd="1" destOrd="0" presId="urn:microsoft.com/office/officeart/2018/5/layout/IconCircleLabelList"/>
    <dgm:cxn modelId="{F5228C9B-33F9-46C2-9C5C-ACC91C948750}" type="presParOf" srcId="{0CEE0D90-A13C-41AF-870F-1F2434A35B9A}" destId="{9704F768-EC4A-447F-9409-3485C36D3797}" srcOrd="2" destOrd="0" presId="urn:microsoft.com/office/officeart/2018/5/layout/IconCircleLabelList"/>
    <dgm:cxn modelId="{331201F8-8EC6-485D-AD30-9ED85DB67FC4}" type="presParOf" srcId="{0CEE0D90-A13C-41AF-870F-1F2434A35B9A}" destId="{8885F472-7D4D-4CDA-A06F-BB784AA4306E}" srcOrd="3" destOrd="0" presId="urn:microsoft.com/office/officeart/2018/5/layout/IconCircleLabelList"/>
    <dgm:cxn modelId="{2FDB2678-7A3D-45C2-B495-99610AB5598C}" type="presParOf" srcId="{65ED0FF0-3F6E-4501-8080-DEC8B83E396E}" destId="{584DB8C3-1605-498A-94A9-466A8A098DFA}" srcOrd="3" destOrd="0" presId="urn:microsoft.com/office/officeart/2018/5/layout/IconCircleLabelList"/>
    <dgm:cxn modelId="{66262F0B-A25C-45AD-9F9B-1C35916E1D00}" type="presParOf" srcId="{65ED0FF0-3F6E-4501-8080-DEC8B83E396E}" destId="{3E92F2E0-6E83-4B6D-ACBB-1E7915B52AE8}" srcOrd="4" destOrd="0" presId="urn:microsoft.com/office/officeart/2018/5/layout/IconCircleLabelList"/>
    <dgm:cxn modelId="{EBE800FF-7D97-463E-BB99-6C8F953E118B}" type="presParOf" srcId="{3E92F2E0-6E83-4B6D-ACBB-1E7915B52AE8}" destId="{DF166984-73EE-40AB-A767-BB009E5B7320}" srcOrd="0" destOrd="0" presId="urn:microsoft.com/office/officeart/2018/5/layout/IconCircleLabelList"/>
    <dgm:cxn modelId="{12F84D76-4B37-4CBD-A2B4-A2B601F9A11A}" type="presParOf" srcId="{3E92F2E0-6E83-4B6D-ACBB-1E7915B52AE8}" destId="{CCEADE57-ECC4-4F5C-99B8-7085C3C97937}" srcOrd="1" destOrd="0" presId="urn:microsoft.com/office/officeart/2018/5/layout/IconCircleLabelList"/>
    <dgm:cxn modelId="{9BE4AD19-0C52-4772-8A8F-CCDBE1D91F81}" type="presParOf" srcId="{3E92F2E0-6E83-4B6D-ACBB-1E7915B52AE8}" destId="{DA72BDFB-1B7C-4E49-8154-52C70BF1A2E8}" srcOrd="2" destOrd="0" presId="urn:microsoft.com/office/officeart/2018/5/layout/IconCircleLabelList"/>
    <dgm:cxn modelId="{FA15372C-EE27-4728-B7BF-6668ABE05E04}" type="presParOf" srcId="{3E92F2E0-6E83-4B6D-ACBB-1E7915B52AE8}" destId="{B1D906A5-2FC5-48E5-8218-97535D28E9C2}" srcOrd="3" destOrd="0" presId="urn:microsoft.com/office/officeart/2018/5/layout/IconCircleLabelList"/>
    <dgm:cxn modelId="{C4ACBF56-98A1-4092-BA51-7047663EF701}" type="presParOf" srcId="{65ED0FF0-3F6E-4501-8080-DEC8B83E396E}" destId="{BD763546-0483-4523-A405-43844A975C25}" srcOrd="5" destOrd="0" presId="urn:microsoft.com/office/officeart/2018/5/layout/IconCircleLabelList"/>
    <dgm:cxn modelId="{B3A2B5C0-E4AA-4BE4-9D9F-1B44AC2FD5DD}" type="presParOf" srcId="{65ED0FF0-3F6E-4501-8080-DEC8B83E396E}" destId="{B2D3B844-5171-42EF-ADE3-457224A568BA}" srcOrd="6" destOrd="0" presId="urn:microsoft.com/office/officeart/2018/5/layout/IconCircleLabelList"/>
    <dgm:cxn modelId="{CF76B302-52F8-4610-8805-C147A1527218}" type="presParOf" srcId="{B2D3B844-5171-42EF-ADE3-457224A568BA}" destId="{6E0F2E42-E7CC-4871-9C0C-C6963F9A36CD}" srcOrd="0" destOrd="0" presId="urn:microsoft.com/office/officeart/2018/5/layout/IconCircleLabelList"/>
    <dgm:cxn modelId="{42365CA9-3831-4436-A289-622D3414C411}" type="presParOf" srcId="{B2D3B844-5171-42EF-ADE3-457224A568BA}" destId="{8C8A948E-DDA6-474A-A350-0E0EA4A5FB25}" srcOrd="1" destOrd="0" presId="urn:microsoft.com/office/officeart/2018/5/layout/IconCircleLabelList"/>
    <dgm:cxn modelId="{99431638-7EB8-437F-AE6B-554EC87F94D0}" type="presParOf" srcId="{B2D3B844-5171-42EF-ADE3-457224A568BA}" destId="{D62AEE42-FFFA-419B-A395-790367212F10}" srcOrd="2" destOrd="0" presId="urn:microsoft.com/office/officeart/2018/5/layout/IconCircleLabelList"/>
    <dgm:cxn modelId="{BF8BA4EE-BD97-4DC0-8182-1A9BE5D3BF10}" type="presParOf" srcId="{B2D3B844-5171-42EF-ADE3-457224A568BA}" destId="{18A15844-B786-4F0C-9DE9-902315448DAF}"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EFB1B38-72A8-468C-B1C1-4DBA9FB371E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90B581D-48BC-4850-A8EA-41B51EBBFA62}">
      <dgm:prSet/>
      <dgm:spPr/>
      <dgm:t>
        <a:bodyPr/>
        <a:lstStyle/>
        <a:p>
          <a:r>
            <a:rPr lang="en-US"/>
            <a:t>What does social emotional MTSS implementation look like in your school? </a:t>
          </a:r>
        </a:p>
      </dgm:t>
    </dgm:pt>
    <dgm:pt modelId="{EBA2745B-E27D-4286-9D77-8D08E39C262A}" type="parTrans" cxnId="{5BA3E149-B19D-4FE0-9233-87B6B0286A57}">
      <dgm:prSet/>
      <dgm:spPr/>
      <dgm:t>
        <a:bodyPr/>
        <a:lstStyle/>
        <a:p>
          <a:endParaRPr lang="en-US"/>
        </a:p>
      </dgm:t>
    </dgm:pt>
    <dgm:pt modelId="{1CCC8827-5FC2-4678-A520-5A682EA268D6}" type="sibTrans" cxnId="{5BA3E149-B19D-4FE0-9233-87B6B0286A57}">
      <dgm:prSet/>
      <dgm:spPr/>
      <dgm:t>
        <a:bodyPr/>
        <a:lstStyle/>
        <a:p>
          <a:endParaRPr lang="en-US"/>
        </a:p>
      </dgm:t>
    </dgm:pt>
    <dgm:pt modelId="{0539C18E-9579-415B-A0AD-5B0457885982}">
      <dgm:prSet/>
      <dgm:spPr/>
      <dgm:t>
        <a:bodyPr/>
        <a:lstStyle/>
        <a:p>
          <a:r>
            <a:rPr lang="en-US"/>
            <a:t>What training around social emotional MTSS do staff receive?</a:t>
          </a:r>
        </a:p>
      </dgm:t>
    </dgm:pt>
    <dgm:pt modelId="{54B831A2-F13E-4C52-AD4E-07AC5CF3A874}" type="parTrans" cxnId="{208F689F-AFA6-49F1-B835-B0D0D0DADFFC}">
      <dgm:prSet/>
      <dgm:spPr/>
      <dgm:t>
        <a:bodyPr/>
        <a:lstStyle/>
        <a:p>
          <a:endParaRPr lang="en-US"/>
        </a:p>
      </dgm:t>
    </dgm:pt>
    <dgm:pt modelId="{2ECB28D1-E916-4AC1-9608-6D2B0CACE0DF}" type="sibTrans" cxnId="{208F689F-AFA6-49F1-B835-B0D0D0DADFFC}">
      <dgm:prSet/>
      <dgm:spPr/>
      <dgm:t>
        <a:bodyPr/>
        <a:lstStyle/>
        <a:p>
          <a:endParaRPr lang="en-US"/>
        </a:p>
      </dgm:t>
    </dgm:pt>
    <dgm:pt modelId="{4AB68A3B-948A-450A-8B3B-7FD0F2087995}">
      <dgm:prSet/>
      <dgm:spPr/>
      <dgm:t>
        <a:bodyPr/>
        <a:lstStyle/>
        <a:p>
          <a:r>
            <a:rPr lang="en-US"/>
            <a:t>What coaching around social emotional MTSS do staff participate in?</a:t>
          </a:r>
        </a:p>
      </dgm:t>
    </dgm:pt>
    <dgm:pt modelId="{5BA4D1A0-DC14-4DD4-87BF-4625A2EF97B5}" type="parTrans" cxnId="{4F4F9947-A7B1-4530-AD75-DD372C79F9C4}">
      <dgm:prSet/>
      <dgm:spPr/>
      <dgm:t>
        <a:bodyPr/>
        <a:lstStyle/>
        <a:p>
          <a:endParaRPr lang="en-US"/>
        </a:p>
      </dgm:t>
    </dgm:pt>
    <dgm:pt modelId="{B5A75FFC-7837-4409-93B0-02926547747D}" type="sibTrans" cxnId="{4F4F9947-A7B1-4530-AD75-DD372C79F9C4}">
      <dgm:prSet/>
      <dgm:spPr/>
      <dgm:t>
        <a:bodyPr/>
        <a:lstStyle/>
        <a:p>
          <a:endParaRPr lang="en-US"/>
        </a:p>
      </dgm:t>
    </dgm:pt>
    <dgm:pt modelId="{25194E45-3EA5-4A11-8115-06D6D3D1F629}">
      <dgm:prSet/>
      <dgm:spPr/>
      <dgm:t>
        <a:bodyPr/>
        <a:lstStyle/>
        <a:p>
          <a:r>
            <a:rPr lang="en-US"/>
            <a:t>What data around social emotional MTSS is collected and how is it used?</a:t>
          </a:r>
        </a:p>
      </dgm:t>
    </dgm:pt>
    <dgm:pt modelId="{CC93B4D0-7E95-4A8E-BD06-F4EA7BD15CB2}" type="parTrans" cxnId="{4113FE05-C44B-4ECA-9E58-88799027FC86}">
      <dgm:prSet/>
      <dgm:spPr/>
      <dgm:t>
        <a:bodyPr/>
        <a:lstStyle/>
        <a:p>
          <a:endParaRPr lang="en-US"/>
        </a:p>
      </dgm:t>
    </dgm:pt>
    <dgm:pt modelId="{275C0B96-1C0E-4E0F-879F-783F9EB45565}" type="sibTrans" cxnId="{4113FE05-C44B-4ECA-9E58-88799027FC86}">
      <dgm:prSet/>
      <dgm:spPr/>
      <dgm:t>
        <a:bodyPr/>
        <a:lstStyle/>
        <a:p>
          <a:endParaRPr lang="en-US"/>
        </a:p>
      </dgm:t>
    </dgm:pt>
    <dgm:pt modelId="{039EA250-2C89-4203-BB0E-22569935708E}" type="pres">
      <dgm:prSet presAssocID="{DEFB1B38-72A8-468C-B1C1-4DBA9FB371E2}" presName="root" presStyleCnt="0">
        <dgm:presLayoutVars>
          <dgm:dir/>
          <dgm:resizeHandles val="exact"/>
        </dgm:presLayoutVars>
      </dgm:prSet>
      <dgm:spPr/>
    </dgm:pt>
    <dgm:pt modelId="{4909CBB6-C756-42F5-A03A-D23C46DED10E}" type="pres">
      <dgm:prSet presAssocID="{290B581D-48BC-4850-A8EA-41B51EBBFA62}" presName="compNode" presStyleCnt="0"/>
      <dgm:spPr/>
    </dgm:pt>
    <dgm:pt modelId="{64D32D47-AC98-41CD-8F63-5B264F4ECD0F}" type="pres">
      <dgm:prSet presAssocID="{290B581D-48BC-4850-A8EA-41B51EBBFA62}" presName="bgRect" presStyleLbl="bgShp" presStyleIdx="0" presStyleCnt="4"/>
      <dgm:spPr/>
    </dgm:pt>
    <dgm:pt modelId="{EC1653F4-4A2D-40BA-BE66-0C4626A6CAEA}" type="pres">
      <dgm:prSet presAssocID="{290B581D-48BC-4850-A8EA-41B51EBBFA6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hoolhouse"/>
        </a:ext>
      </dgm:extLst>
    </dgm:pt>
    <dgm:pt modelId="{7E89C85A-ED34-40CE-83B4-DACF61A24A1F}" type="pres">
      <dgm:prSet presAssocID="{290B581D-48BC-4850-A8EA-41B51EBBFA62}" presName="spaceRect" presStyleCnt="0"/>
      <dgm:spPr/>
    </dgm:pt>
    <dgm:pt modelId="{6C89616D-2768-4CDC-86CB-97A57C236292}" type="pres">
      <dgm:prSet presAssocID="{290B581D-48BC-4850-A8EA-41B51EBBFA62}" presName="parTx" presStyleLbl="revTx" presStyleIdx="0" presStyleCnt="4">
        <dgm:presLayoutVars>
          <dgm:chMax val="0"/>
          <dgm:chPref val="0"/>
        </dgm:presLayoutVars>
      </dgm:prSet>
      <dgm:spPr/>
    </dgm:pt>
    <dgm:pt modelId="{93E10DF5-9D25-46BB-923A-7F5C5406A0E4}" type="pres">
      <dgm:prSet presAssocID="{1CCC8827-5FC2-4678-A520-5A682EA268D6}" presName="sibTrans" presStyleCnt="0"/>
      <dgm:spPr/>
    </dgm:pt>
    <dgm:pt modelId="{54CD45B8-C689-4801-AFEF-8A5088E69E4F}" type="pres">
      <dgm:prSet presAssocID="{0539C18E-9579-415B-A0AD-5B0457885982}" presName="compNode" presStyleCnt="0"/>
      <dgm:spPr/>
    </dgm:pt>
    <dgm:pt modelId="{A611B495-2F5A-43E6-8441-118EF83F261C}" type="pres">
      <dgm:prSet presAssocID="{0539C18E-9579-415B-A0AD-5B0457885982}" presName="bgRect" presStyleLbl="bgShp" presStyleIdx="1" presStyleCnt="4"/>
      <dgm:spPr/>
    </dgm:pt>
    <dgm:pt modelId="{126C5C7D-094A-454B-89C8-09FE7201E682}" type="pres">
      <dgm:prSet presAssocID="{0539C18E-9579-415B-A0AD-5B045788598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294B72F5-7F19-40DA-AF10-3378573F9916}" type="pres">
      <dgm:prSet presAssocID="{0539C18E-9579-415B-A0AD-5B0457885982}" presName="spaceRect" presStyleCnt="0"/>
      <dgm:spPr/>
    </dgm:pt>
    <dgm:pt modelId="{F88BEEAE-635E-4921-85CB-26CE62CF953F}" type="pres">
      <dgm:prSet presAssocID="{0539C18E-9579-415B-A0AD-5B0457885982}" presName="parTx" presStyleLbl="revTx" presStyleIdx="1" presStyleCnt="4">
        <dgm:presLayoutVars>
          <dgm:chMax val="0"/>
          <dgm:chPref val="0"/>
        </dgm:presLayoutVars>
      </dgm:prSet>
      <dgm:spPr/>
    </dgm:pt>
    <dgm:pt modelId="{7106F644-F3AE-4B5C-86CF-9D3C69147302}" type="pres">
      <dgm:prSet presAssocID="{2ECB28D1-E916-4AC1-9608-6D2B0CACE0DF}" presName="sibTrans" presStyleCnt="0"/>
      <dgm:spPr/>
    </dgm:pt>
    <dgm:pt modelId="{8FC78446-1C4A-4C5B-ADB5-014D523539E0}" type="pres">
      <dgm:prSet presAssocID="{4AB68A3B-948A-450A-8B3B-7FD0F2087995}" presName="compNode" presStyleCnt="0"/>
      <dgm:spPr/>
    </dgm:pt>
    <dgm:pt modelId="{5B58ACCD-D9E6-4B8A-9866-A06976DD4FF3}" type="pres">
      <dgm:prSet presAssocID="{4AB68A3B-948A-450A-8B3B-7FD0F2087995}" presName="bgRect" presStyleLbl="bgShp" presStyleIdx="2" presStyleCnt="4"/>
      <dgm:spPr/>
    </dgm:pt>
    <dgm:pt modelId="{E4AA119F-12EE-49A6-84D5-37A5C6355AD9}" type="pres">
      <dgm:prSet presAssocID="{4AB68A3B-948A-450A-8B3B-7FD0F208799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24F6A199-3985-46BF-B292-2E5BD76F4E10}" type="pres">
      <dgm:prSet presAssocID="{4AB68A3B-948A-450A-8B3B-7FD0F2087995}" presName="spaceRect" presStyleCnt="0"/>
      <dgm:spPr/>
    </dgm:pt>
    <dgm:pt modelId="{B2DEA56D-7F08-449C-848B-D6F73A4EBA77}" type="pres">
      <dgm:prSet presAssocID="{4AB68A3B-948A-450A-8B3B-7FD0F2087995}" presName="parTx" presStyleLbl="revTx" presStyleIdx="2" presStyleCnt="4">
        <dgm:presLayoutVars>
          <dgm:chMax val="0"/>
          <dgm:chPref val="0"/>
        </dgm:presLayoutVars>
      </dgm:prSet>
      <dgm:spPr/>
    </dgm:pt>
    <dgm:pt modelId="{E44A2D56-B6F1-4856-BAC2-87D38911D3B7}" type="pres">
      <dgm:prSet presAssocID="{B5A75FFC-7837-4409-93B0-02926547747D}" presName="sibTrans" presStyleCnt="0"/>
      <dgm:spPr/>
    </dgm:pt>
    <dgm:pt modelId="{56EC8B13-796D-4C31-BEAF-B1BF743E070F}" type="pres">
      <dgm:prSet presAssocID="{25194E45-3EA5-4A11-8115-06D6D3D1F629}" presName="compNode" presStyleCnt="0"/>
      <dgm:spPr/>
    </dgm:pt>
    <dgm:pt modelId="{D1EB7A00-B59B-4B48-8F68-65659A3401B1}" type="pres">
      <dgm:prSet presAssocID="{25194E45-3EA5-4A11-8115-06D6D3D1F629}" presName="bgRect" presStyleLbl="bgShp" presStyleIdx="3" presStyleCnt="4"/>
      <dgm:spPr/>
    </dgm:pt>
    <dgm:pt modelId="{97B92D6D-E53C-48D9-AD7A-031652871100}" type="pres">
      <dgm:prSet presAssocID="{25194E45-3EA5-4A11-8115-06D6D3D1F62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p with pin"/>
        </a:ext>
      </dgm:extLst>
    </dgm:pt>
    <dgm:pt modelId="{7E3D65BE-6369-4525-90E4-13539882E4E6}" type="pres">
      <dgm:prSet presAssocID="{25194E45-3EA5-4A11-8115-06D6D3D1F629}" presName="spaceRect" presStyleCnt="0"/>
      <dgm:spPr/>
    </dgm:pt>
    <dgm:pt modelId="{5E81C18E-196C-46AF-A779-D09516955EDE}" type="pres">
      <dgm:prSet presAssocID="{25194E45-3EA5-4A11-8115-06D6D3D1F629}" presName="parTx" presStyleLbl="revTx" presStyleIdx="3" presStyleCnt="4">
        <dgm:presLayoutVars>
          <dgm:chMax val="0"/>
          <dgm:chPref val="0"/>
        </dgm:presLayoutVars>
      </dgm:prSet>
      <dgm:spPr/>
    </dgm:pt>
  </dgm:ptLst>
  <dgm:cxnLst>
    <dgm:cxn modelId="{4113FE05-C44B-4ECA-9E58-88799027FC86}" srcId="{DEFB1B38-72A8-468C-B1C1-4DBA9FB371E2}" destId="{25194E45-3EA5-4A11-8115-06D6D3D1F629}" srcOrd="3" destOrd="0" parTransId="{CC93B4D0-7E95-4A8E-BD06-F4EA7BD15CB2}" sibTransId="{275C0B96-1C0E-4E0F-879F-783F9EB45565}"/>
    <dgm:cxn modelId="{4F4F9947-A7B1-4530-AD75-DD372C79F9C4}" srcId="{DEFB1B38-72A8-468C-B1C1-4DBA9FB371E2}" destId="{4AB68A3B-948A-450A-8B3B-7FD0F2087995}" srcOrd="2" destOrd="0" parTransId="{5BA4D1A0-DC14-4DD4-87BF-4625A2EF97B5}" sibTransId="{B5A75FFC-7837-4409-93B0-02926547747D}"/>
    <dgm:cxn modelId="{5BA3E149-B19D-4FE0-9233-87B6B0286A57}" srcId="{DEFB1B38-72A8-468C-B1C1-4DBA9FB371E2}" destId="{290B581D-48BC-4850-A8EA-41B51EBBFA62}" srcOrd="0" destOrd="0" parTransId="{EBA2745B-E27D-4286-9D77-8D08E39C262A}" sibTransId="{1CCC8827-5FC2-4678-A520-5A682EA268D6}"/>
    <dgm:cxn modelId="{239D1B4D-D66A-49FA-AE6A-6C80C5EFB4EA}" type="presOf" srcId="{4AB68A3B-948A-450A-8B3B-7FD0F2087995}" destId="{B2DEA56D-7F08-449C-848B-D6F73A4EBA77}" srcOrd="0" destOrd="0" presId="urn:microsoft.com/office/officeart/2018/2/layout/IconVerticalSolidList"/>
    <dgm:cxn modelId="{BA769880-DA1B-4D76-A5D1-D2D572EEBF45}" type="presOf" srcId="{25194E45-3EA5-4A11-8115-06D6D3D1F629}" destId="{5E81C18E-196C-46AF-A779-D09516955EDE}" srcOrd="0" destOrd="0" presId="urn:microsoft.com/office/officeart/2018/2/layout/IconVerticalSolidList"/>
    <dgm:cxn modelId="{208F689F-AFA6-49F1-B835-B0D0D0DADFFC}" srcId="{DEFB1B38-72A8-468C-B1C1-4DBA9FB371E2}" destId="{0539C18E-9579-415B-A0AD-5B0457885982}" srcOrd="1" destOrd="0" parTransId="{54B831A2-F13E-4C52-AD4E-07AC5CF3A874}" sibTransId="{2ECB28D1-E916-4AC1-9608-6D2B0CACE0DF}"/>
    <dgm:cxn modelId="{DD5D88A0-1B4D-49CA-90D5-4C6CA02FFB3F}" type="presOf" srcId="{DEFB1B38-72A8-468C-B1C1-4DBA9FB371E2}" destId="{039EA250-2C89-4203-BB0E-22569935708E}" srcOrd="0" destOrd="0" presId="urn:microsoft.com/office/officeart/2018/2/layout/IconVerticalSolidList"/>
    <dgm:cxn modelId="{482A7FA8-DDE3-4A0D-BEEB-C75A2916E040}" type="presOf" srcId="{0539C18E-9579-415B-A0AD-5B0457885982}" destId="{F88BEEAE-635E-4921-85CB-26CE62CF953F}" srcOrd="0" destOrd="0" presId="urn:microsoft.com/office/officeart/2018/2/layout/IconVerticalSolidList"/>
    <dgm:cxn modelId="{708029F1-7479-4F19-82A6-661F69E0E84E}" type="presOf" srcId="{290B581D-48BC-4850-A8EA-41B51EBBFA62}" destId="{6C89616D-2768-4CDC-86CB-97A57C236292}" srcOrd="0" destOrd="0" presId="urn:microsoft.com/office/officeart/2018/2/layout/IconVerticalSolidList"/>
    <dgm:cxn modelId="{2C0929BB-F668-4B86-BE58-6BCB537D2CAC}" type="presParOf" srcId="{039EA250-2C89-4203-BB0E-22569935708E}" destId="{4909CBB6-C756-42F5-A03A-D23C46DED10E}" srcOrd="0" destOrd="0" presId="urn:microsoft.com/office/officeart/2018/2/layout/IconVerticalSolidList"/>
    <dgm:cxn modelId="{5D8FE322-9A76-47DB-9927-346995A960F0}" type="presParOf" srcId="{4909CBB6-C756-42F5-A03A-D23C46DED10E}" destId="{64D32D47-AC98-41CD-8F63-5B264F4ECD0F}" srcOrd="0" destOrd="0" presId="urn:microsoft.com/office/officeart/2018/2/layout/IconVerticalSolidList"/>
    <dgm:cxn modelId="{4DBDA69A-1BD2-47F5-BD3D-624677875D63}" type="presParOf" srcId="{4909CBB6-C756-42F5-A03A-D23C46DED10E}" destId="{EC1653F4-4A2D-40BA-BE66-0C4626A6CAEA}" srcOrd="1" destOrd="0" presId="urn:microsoft.com/office/officeart/2018/2/layout/IconVerticalSolidList"/>
    <dgm:cxn modelId="{D41E1EDA-E849-4EA2-A7F4-84636BD36CDE}" type="presParOf" srcId="{4909CBB6-C756-42F5-A03A-D23C46DED10E}" destId="{7E89C85A-ED34-40CE-83B4-DACF61A24A1F}" srcOrd="2" destOrd="0" presId="urn:microsoft.com/office/officeart/2018/2/layout/IconVerticalSolidList"/>
    <dgm:cxn modelId="{D45E078A-C8FE-4EE9-9FE0-ABD367EFF244}" type="presParOf" srcId="{4909CBB6-C756-42F5-A03A-D23C46DED10E}" destId="{6C89616D-2768-4CDC-86CB-97A57C236292}" srcOrd="3" destOrd="0" presId="urn:microsoft.com/office/officeart/2018/2/layout/IconVerticalSolidList"/>
    <dgm:cxn modelId="{D12D8062-56CA-4905-AA44-DAB9170EC533}" type="presParOf" srcId="{039EA250-2C89-4203-BB0E-22569935708E}" destId="{93E10DF5-9D25-46BB-923A-7F5C5406A0E4}" srcOrd="1" destOrd="0" presId="urn:microsoft.com/office/officeart/2018/2/layout/IconVerticalSolidList"/>
    <dgm:cxn modelId="{847A70ED-592E-471E-BD37-BE78BEC49294}" type="presParOf" srcId="{039EA250-2C89-4203-BB0E-22569935708E}" destId="{54CD45B8-C689-4801-AFEF-8A5088E69E4F}" srcOrd="2" destOrd="0" presId="urn:microsoft.com/office/officeart/2018/2/layout/IconVerticalSolidList"/>
    <dgm:cxn modelId="{5D6534AC-F155-4C01-892A-9A8DB1ABD604}" type="presParOf" srcId="{54CD45B8-C689-4801-AFEF-8A5088E69E4F}" destId="{A611B495-2F5A-43E6-8441-118EF83F261C}" srcOrd="0" destOrd="0" presId="urn:microsoft.com/office/officeart/2018/2/layout/IconVerticalSolidList"/>
    <dgm:cxn modelId="{4F9F7681-3B97-4B8E-9775-6A45D0D7D5A5}" type="presParOf" srcId="{54CD45B8-C689-4801-AFEF-8A5088E69E4F}" destId="{126C5C7D-094A-454B-89C8-09FE7201E682}" srcOrd="1" destOrd="0" presId="urn:microsoft.com/office/officeart/2018/2/layout/IconVerticalSolidList"/>
    <dgm:cxn modelId="{8C0FFF53-9742-4421-9B69-C508DBFBBFB8}" type="presParOf" srcId="{54CD45B8-C689-4801-AFEF-8A5088E69E4F}" destId="{294B72F5-7F19-40DA-AF10-3378573F9916}" srcOrd="2" destOrd="0" presId="urn:microsoft.com/office/officeart/2018/2/layout/IconVerticalSolidList"/>
    <dgm:cxn modelId="{16D31382-78B4-49D1-9B36-552C99D068C9}" type="presParOf" srcId="{54CD45B8-C689-4801-AFEF-8A5088E69E4F}" destId="{F88BEEAE-635E-4921-85CB-26CE62CF953F}" srcOrd="3" destOrd="0" presId="urn:microsoft.com/office/officeart/2018/2/layout/IconVerticalSolidList"/>
    <dgm:cxn modelId="{E0F1E0CD-1357-456D-B7C6-D288A8A94BBC}" type="presParOf" srcId="{039EA250-2C89-4203-BB0E-22569935708E}" destId="{7106F644-F3AE-4B5C-86CF-9D3C69147302}" srcOrd="3" destOrd="0" presId="urn:microsoft.com/office/officeart/2018/2/layout/IconVerticalSolidList"/>
    <dgm:cxn modelId="{BD7C4706-2365-4703-8692-5DA4346D761F}" type="presParOf" srcId="{039EA250-2C89-4203-BB0E-22569935708E}" destId="{8FC78446-1C4A-4C5B-ADB5-014D523539E0}" srcOrd="4" destOrd="0" presId="urn:microsoft.com/office/officeart/2018/2/layout/IconVerticalSolidList"/>
    <dgm:cxn modelId="{6B634AF5-FFF1-46BF-B9AC-49AB71FCF38A}" type="presParOf" srcId="{8FC78446-1C4A-4C5B-ADB5-014D523539E0}" destId="{5B58ACCD-D9E6-4B8A-9866-A06976DD4FF3}" srcOrd="0" destOrd="0" presId="urn:microsoft.com/office/officeart/2018/2/layout/IconVerticalSolidList"/>
    <dgm:cxn modelId="{52A8010A-37E0-457B-825F-6979A41BBC18}" type="presParOf" srcId="{8FC78446-1C4A-4C5B-ADB5-014D523539E0}" destId="{E4AA119F-12EE-49A6-84D5-37A5C6355AD9}" srcOrd="1" destOrd="0" presId="urn:microsoft.com/office/officeart/2018/2/layout/IconVerticalSolidList"/>
    <dgm:cxn modelId="{CFB7066A-123C-4EFD-AA0E-20BEF93C2A30}" type="presParOf" srcId="{8FC78446-1C4A-4C5B-ADB5-014D523539E0}" destId="{24F6A199-3985-46BF-B292-2E5BD76F4E10}" srcOrd="2" destOrd="0" presId="urn:microsoft.com/office/officeart/2018/2/layout/IconVerticalSolidList"/>
    <dgm:cxn modelId="{6F0263E2-8888-482D-8CFD-40DA06E797F2}" type="presParOf" srcId="{8FC78446-1C4A-4C5B-ADB5-014D523539E0}" destId="{B2DEA56D-7F08-449C-848B-D6F73A4EBA77}" srcOrd="3" destOrd="0" presId="urn:microsoft.com/office/officeart/2018/2/layout/IconVerticalSolidList"/>
    <dgm:cxn modelId="{54025604-65FC-47A6-BE31-2A606056CA6E}" type="presParOf" srcId="{039EA250-2C89-4203-BB0E-22569935708E}" destId="{E44A2D56-B6F1-4856-BAC2-87D38911D3B7}" srcOrd="5" destOrd="0" presId="urn:microsoft.com/office/officeart/2018/2/layout/IconVerticalSolidList"/>
    <dgm:cxn modelId="{5E3E6859-4046-4FBA-95EA-BDB2AF23347E}" type="presParOf" srcId="{039EA250-2C89-4203-BB0E-22569935708E}" destId="{56EC8B13-796D-4C31-BEAF-B1BF743E070F}" srcOrd="6" destOrd="0" presId="urn:microsoft.com/office/officeart/2018/2/layout/IconVerticalSolidList"/>
    <dgm:cxn modelId="{6CD6A366-3444-47DD-9B36-3627E8945680}" type="presParOf" srcId="{56EC8B13-796D-4C31-BEAF-B1BF743E070F}" destId="{D1EB7A00-B59B-4B48-8F68-65659A3401B1}" srcOrd="0" destOrd="0" presId="urn:microsoft.com/office/officeart/2018/2/layout/IconVerticalSolidList"/>
    <dgm:cxn modelId="{0F19FEE0-00CB-4403-933C-9BC81837C591}" type="presParOf" srcId="{56EC8B13-796D-4C31-BEAF-B1BF743E070F}" destId="{97B92D6D-E53C-48D9-AD7A-031652871100}" srcOrd="1" destOrd="0" presId="urn:microsoft.com/office/officeart/2018/2/layout/IconVerticalSolidList"/>
    <dgm:cxn modelId="{084EC9BB-FA09-49FC-BA80-616C4C09AA7F}" type="presParOf" srcId="{56EC8B13-796D-4C31-BEAF-B1BF743E070F}" destId="{7E3D65BE-6369-4525-90E4-13539882E4E6}" srcOrd="2" destOrd="0" presId="urn:microsoft.com/office/officeart/2018/2/layout/IconVerticalSolidList"/>
    <dgm:cxn modelId="{8B9EA4F0-1257-4195-BDB5-B7659C62D551}" type="presParOf" srcId="{56EC8B13-796D-4C31-BEAF-B1BF743E070F}" destId="{5E81C18E-196C-46AF-A779-D09516955ED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9FF4CBD-CF71-4690-B589-649AFA09B4C3}"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80EE263D-E09B-49CD-BD43-839E2AC00135}">
      <dgm:prSet phldrT="[Text]"/>
      <dgm:spPr/>
      <dgm:t>
        <a:bodyPr/>
        <a:lstStyle/>
        <a:p>
          <a:r>
            <a:rPr lang="en-US" b="1" dirty="0">
              <a:latin typeface="Arial Black" panose="020B0A04020102020204" pitchFamily="34" charset="0"/>
            </a:rPr>
            <a:t>Systems</a:t>
          </a:r>
        </a:p>
        <a:p>
          <a:r>
            <a:rPr lang="en-US" dirty="0">
              <a:latin typeface="Arial" panose="020B0604020202020204" pitchFamily="34" charset="0"/>
              <a:cs typeface="Arial" panose="020B0604020202020204" pitchFamily="34" charset="0"/>
            </a:rPr>
            <a:t>Leadership Team, Staff Buy-In, Family Engagement, Program-Wide Expectations, PD and Staff Support, Responding to Challenging Behavior, Monitoring Implementation &amp; Outcomes</a:t>
          </a:r>
        </a:p>
      </dgm:t>
    </dgm:pt>
    <dgm:pt modelId="{C2AD6923-7CBE-453C-932D-FDA7C53049EC}" type="parTrans" cxnId="{18EC09EB-C6D4-4946-B394-FB072D6A21E1}">
      <dgm:prSet/>
      <dgm:spPr/>
      <dgm:t>
        <a:bodyPr/>
        <a:lstStyle/>
        <a:p>
          <a:endParaRPr lang="en-US"/>
        </a:p>
      </dgm:t>
    </dgm:pt>
    <dgm:pt modelId="{3183A9D2-822B-44FD-A43A-9F3A4F8BC204}" type="sibTrans" cxnId="{18EC09EB-C6D4-4946-B394-FB072D6A21E1}">
      <dgm:prSet/>
      <dgm:spPr/>
      <dgm:t>
        <a:bodyPr/>
        <a:lstStyle/>
        <a:p>
          <a:endParaRPr lang="en-US"/>
        </a:p>
      </dgm:t>
    </dgm:pt>
    <dgm:pt modelId="{710D7FEE-57C7-4293-B79B-299454B1843B}">
      <dgm:prSet phldrT="[Text]" custT="1"/>
      <dgm:spPr/>
      <dgm:t>
        <a:bodyPr/>
        <a:lstStyle/>
        <a:p>
          <a:r>
            <a:rPr lang="en-US" sz="1800" b="1" dirty="0">
              <a:latin typeface="Arial Black" panose="020B0A04020102020204" pitchFamily="34" charset="0"/>
              <a:cs typeface="Arial" panose="020B0604020202020204" pitchFamily="34" charset="0"/>
            </a:rPr>
            <a:t>Practices</a:t>
          </a:r>
        </a:p>
        <a:p>
          <a:r>
            <a:rPr lang="en-US" sz="1800" b="0" dirty="0">
              <a:latin typeface="Arial" panose="020B0604020202020204" pitchFamily="34" charset="0"/>
              <a:cs typeface="Arial" panose="020B0604020202020204" pitchFamily="34" charset="0"/>
            </a:rPr>
            <a:t>Schedules/Routines, Transitions, Engagement, Directions, Behavior Expectations, Collaborative Teaming, Emotional Competencies, Friendship Skills, Problem Solving, Self Regulation, Responding to Challenging Behaviors, Supporting Families</a:t>
          </a:r>
          <a:r>
            <a:rPr lang="en-US" sz="1600" b="0" dirty="0">
              <a:latin typeface="Arial" panose="020B0604020202020204" pitchFamily="34" charset="0"/>
              <a:cs typeface="Arial" panose="020B0604020202020204" pitchFamily="34" charset="0"/>
            </a:rPr>
            <a:t>.</a:t>
          </a:r>
        </a:p>
        <a:p>
          <a:endParaRPr lang="en-US" sz="1500" b="0" dirty="0">
            <a:latin typeface="Arial Black" panose="020B0A04020102020204" pitchFamily="34" charset="0"/>
            <a:cs typeface="Arial" panose="020B0604020202020204" pitchFamily="34" charset="0"/>
          </a:endParaRPr>
        </a:p>
      </dgm:t>
    </dgm:pt>
    <dgm:pt modelId="{717DBB8A-0FDD-4F3B-91D5-6162C2D2A93A}" type="parTrans" cxnId="{3470E781-B499-4D8B-B0CB-DDF0F38BF563}">
      <dgm:prSet/>
      <dgm:spPr/>
      <dgm:t>
        <a:bodyPr/>
        <a:lstStyle/>
        <a:p>
          <a:endParaRPr lang="en-US"/>
        </a:p>
      </dgm:t>
    </dgm:pt>
    <dgm:pt modelId="{B9507E60-A029-43C4-B847-DB83F3E01445}" type="sibTrans" cxnId="{3470E781-B499-4D8B-B0CB-DDF0F38BF563}">
      <dgm:prSet/>
      <dgm:spPr/>
      <dgm:t>
        <a:bodyPr/>
        <a:lstStyle/>
        <a:p>
          <a:endParaRPr lang="en-US"/>
        </a:p>
      </dgm:t>
    </dgm:pt>
    <dgm:pt modelId="{C159188E-6032-4172-9730-BACCD88AB4FA}" type="pres">
      <dgm:prSet presAssocID="{09FF4CBD-CF71-4690-B589-649AFA09B4C3}" presName="compositeShape" presStyleCnt="0">
        <dgm:presLayoutVars>
          <dgm:chMax val="2"/>
          <dgm:dir/>
          <dgm:resizeHandles val="exact"/>
        </dgm:presLayoutVars>
      </dgm:prSet>
      <dgm:spPr/>
    </dgm:pt>
    <dgm:pt modelId="{8F86AA2A-412F-4767-952F-0862B687CA93}" type="pres">
      <dgm:prSet presAssocID="{09FF4CBD-CF71-4690-B589-649AFA09B4C3}" presName="divider" presStyleLbl="fgShp" presStyleIdx="0" presStyleCnt="1"/>
      <dgm:spPr/>
    </dgm:pt>
    <dgm:pt modelId="{2B934E78-1DED-4B17-AB91-D6DD9BCBF889}" type="pres">
      <dgm:prSet presAssocID="{80EE263D-E09B-49CD-BD43-839E2AC00135}" presName="downArrow" presStyleLbl="node1" presStyleIdx="0" presStyleCnt="2" custScaleY="131242"/>
      <dgm:spPr/>
    </dgm:pt>
    <dgm:pt modelId="{D931DBF4-D20F-47F8-A63D-EBAB3A104EB1}" type="pres">
      <dgm:prSet presAssocID="{80EE263D-E09B-49CD-BD43-839E2AC00135}" presName="downArrowText" presStyleLbl="revTx" presStyleIdx="0" presStyleCnt="2" custScaleX="176422">
        <dgm:presLayoutVars>
          <dgm:bulletEnabled val="1"/>
        </dgm:presLayoutVars>
      </dgm:prSet>
      <dgm:spPr/>
    </dgm:pt>
    <dgm:pt modelId="{5651BA46-1500-4ACB-B86A-F793E330692B}" type="pres">
      <dgm:prSet presAssocID="{710D7FEE-57C7-4293-B79B-299454B1843B}" presName="upArrow" presStyleLbl="node1" presStyleIdx="1" presStyleCnt="2" custLinFactNeighborX="17167" custLinFactNeighborY="-4030"/>
      <dgm:spPr/>
    </dgm:pt>
    <dgm:pt modelId="{EEE659A4-C702-44CC-82FF-72BA3718D516}" type="pres">
      <dgm:prSet presAssocID="{710D7FEE-57C7-4293-B79B-299454B1843B}" presName="upArrowText" presStyleLbl="revTx" presStyleIdx="1" presStyleCnt="2" custScaleX="194304">
        <dgm:presLayoutVars>
          <dgm:bulletEnabled val="1"/>
        </dgm:presLayoutVars>
      </dgm:prSet>
      <dgm:spPr/>
    </dgm:pt>
  </dgm:ptLst>
  <dgm:cxnLst>
    <dgm:cxn modelId="{A5173110-3C51-4A27-A65F-C364D0E0EE9A}" type="presOf" srcId="{80EE263D-E09B-49CD-BD43-839E2AC00135}" destId="{D931DBF4-D20F-47F8-A63D-EBAB3A104EB1}" srcOrd="0" destOrd="0" presId="urn:microsoft.com/office/officeart/2005/8/layout/arrow3"/>
    <dgm:cxn modelId="{937EEC6C-3A69-4D0D-824D-ACEABFD5213D}" type="presOf" srcId="{710D7FEE-57C7-4293-B79B-299454B1843B}" destId="{EEE659A4-C702-44CC-82FF-72BA3718D516}" srcOrd="0" destOrd="0" presId="urn:microsoft.com/office/officeart/2005/8/layout/arrow3"/>
    <dgm:cxn modelId="{3470E781-B499-4D8B-B0CB-DDF0F38BF563}" srcId="{09FF4CBD-CF71-4690-B589-649AFA09B4C3}" destId="{710D7FEE-57C7-4293-B79B-299454B1843B}" srcOrd="1" destOrd="0" parTransId="{717DBB8A-0FDD-4F3B-91D5-6162C2D2A93A}" sibTransId="{B9507E60-A029-43C4-B847-DB83F3E01445}"/>
    <dgm:cxn modelId="{53B0FCD1-279F-4963-8262-D863EF6377C5}" type="presOf" srcId="{09FF4CBD-CF71-4690-B589-649AFA09B4C3}" destId="{C159188E-6032-4172-9730-BACCD88AB4FA}" srcOrd="0" destOrd="0" presId="urn:microsoft.com/office/officeart/2005/8/layout/arrow3"/>
    <dgm:cxn modelId="{18EC09EB-C6D4-4946-B394-FB072D6A21E1}" srcId="{09FF4CBD-CF71-4690-B589-649AFA09B4C3}" destId="{80EE263D-E09B-49CD-BD43-839E2AC00135}" srcOrd="0" destOrd="0" parTransId="{C2AD6923-7CBE-453C-932D-FDA7C53049EC}" sibTransId="{3183A9D2-822B-44FD-A43A-9F3A4F8BC204}"/>
    <dgm:cxn modelId="{67D3FCA4-DBC0-4E8A-B890-1B45D9BC16C0}" type="presParOf" srcId="{C159188E-6032-4172-9730-BACCD88AB4FA}" destId="{8F86AA2A-412F-4767-952F-0862B687CA93}" srcOrd="0" destOrd="0" presId="urn:microsoft.com/office/officeart/2005/8/layout/arrow3"/>
    <dgm:cxn modelId="{A596277A-DA6F-4762-816A-6A652877EBEB}" type="presParOf" srcId="{C159188E-6032-4172-9730-BACCD88AB4FA}" destId="{2B934E78-1DED-4B17-AB91-D6DD9BCBF889}" srcOrd="1" destOrd="0" presId="urn:microsoft.com/office/officeart/2005/8/layout/arrow3"/>
    <dgm:cxn modelId="{6F00AB7E-6B15-4381-8042-A8C72CC242BD}" type="presParOf" srcId="{C159188E-6032-4172-9730-BACCD88AB4FA}" destId="{D931DBF4-D20F-47F8-A63D-EBAB3A104EB1}" srcOrd="2" destOrd="0" presId="urn:microsoft.com/office/officeart/2005/8/layout/arrow3"/>
    <dgm:cxn modelId="{EEFA0BCC-01D7-4671-B54C-FA9DA738D21B}" type="presParOf" srcId="{C159188E-6032-4172-9730-BACCD88AB4FA}" destId="{5651BA46-1500-4ACB-B86A-F793E330692B}" srcOrd="3" destOrd="0" presId="urn:microsoft.com/office/officeart/2005/8/layout/arrow3"/>
    <dgm:cxn modelId="{94231C33-9159-4FEA-88FC-F81C1823A8E8}" type="presParOf" srcId="{C159188E-6032-4172-9730-BACCD88AB4FA}" destId="{EEE659A4-C702-44CC-82FF-72BA3718D516}"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BC5BFF1-3FBE-4735-9756-98BCA499D8C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100030D-6951-4E6C-97AB-4712EAB1CE3D}">
      <dgm:prSet/>
      <dgm:spPr/>
      <dgm:t>
        <a:bodyPr/>
        <a:lstStyle/>
        <a:p>
          <a:r>
            <a:rPr lang="en-US" dirty="0"/>
            <a:t>Classroom Schedule</a:t>
          </a:r>
        </a:p>
      </dgm:t>
    </dgm:pt>
    <dgm:pt modelId="{B2518912-8A08-4749-8EE3-2CCE81F06A9E}" type="parTrans" cxnId="{8B7B71C1-C0CB-4122-B731-AF360574243A}">
      <dgm:prSet/>
      <dgm:spPr/>
      <dgm:t>
        <a:bodyPr/>
        <a:lstStyle/>
        <a:p>
          <a:endParaRPr lang="en-US"/>
        </a:p>
      </dgm:t>
    </dgm:pt>
    <dgm:pt modelId="{69BF04BF-D923-4EFF-AF52-09464BCABB74}" type="sibTrans" cxnId="{8B7B71C1-C0CB-4122-B731-AF360574243A}">
      <dgm:prSet/>
      <dgm:spPr/>
      <dgm:t>
        <a:bodyPr/>
        <a:lstStyle/>
        <a:p>
          <a:endParaRPr lang="en-US"/>
        </a:p>
      </dgm:t>
    </dgm:pt>
    <dgm:pt modelId="{8CF48B05-940D-46F4-9182-14D68662B98C}">
      <dgm:prSet/>
      <dgm:spPr/>
      <dgm:t>
        <a:bodyPr/>
        <a:lstStyle/>
        <a:p>
          <a:r>
            <a:rPr lang="en-US"/>
            <a:t>Rules &amp; Expectations</a:t>
          </a:r>
        </a:p>
      </dgm:t>
    </dgm:pt>
    <dgm:pt modelId="{DC6EC614-099B-487A-861B-0391535A1006}" type="parTrans" cxnId="{F93A31E5-9613-4EF3-A1BC-A06ED261CBAE}">
      <dgm:prSet/>
      <dgm:spPr/>
      <dgm:t>
        <a:bodyPr/>
        <a:lstStyle/>
        <a:p>
          <a:endParaRPr lang="en-US"/>
        </a:p>
      </dgm:t>
    </dgm:pt>
    <dgm:pt modelId="{8A3AF0E6-DB53-4A9A-86FA-A7CCE2A5101C}" type="sibTrans" cxnId="{F93A31E5-9613-4EF3-A1BC-A06ED261CBAE}">
      <dgm:prSet/>
      <dgm:spPr/>
      <dgm:t>
        <a:bodyPr/>
        <a:lstStyle/>
        <a:p>
          <a:endParaRPr lang="en-US"/>
        </a:p>
      </dgm:t>
    </dgm:pt>
    <dgm:pt modelId="{88325CBB-0415-4F8A-8533-C7C0C09233F4}">
      <dgm:prSet/>
      <dgm:spPr/>
      <dgm:t>
        <a:bodyPr/>
        <a:lstStyle/>
        <a:p>
          <a:r>
            <a:rPr lang="en-US" dirty="0"/>
            <a:t>Data Collection Tools</a:t>
          </a:r>
        </a:p>
      </dgm:t>
    </dgm:pt>
    <dgm:pt modelId="{F484B929-C926-4195-8B79-E607EFB627F8}" type="parTrans" cxnId="{DD8BDA1A-EC00-431B-B889-471328E98D09}">
      <dgm:prSet/>
      <dgm:spPr/>
      <dgm:t>
        <a:bodyPr/>
        <a:lstStyle/>
        <a:p>
          <a:endParaRPr lang="en-US"/>
        </a:p>
      </dgm:t>
    </dgm:pt>
    <dgm:pt modelId="{C2431901-9EDF-4F82-8915-25BD8B4CA2DC}" type="sibTrans" cxnId="{DD8BDA1A-EC00-431B-B889-471328E98D09}">
      <dgm:prSet/>
      <dgm:spPr/>
      <dgm:t>
        <a:bodyPr/>
        <a:lstStyle/>
        <a:p>
          <a:endParaRPr lang="en-US"/>
        </a:p>
      </dgm:t>
    </dgm:pt>
    <dgm:pt modelId="{04C68E21-1CDC-4413-9111-0D5A4D00598F}">
      <dgm:prSet/>
      <dgm:spPr/>
      <dgm:t>
        <a:bodyPr/>
        <a:lstStyle/>
        <a:p>
          <a:r>
            <a:rPr lang="en-US" dirty="0"/>
            <a:t>Responses to Challenging Behavior</a:t>
          </a:r>
        </a:p>
      </dgm:t>
    </dgm:pt>
    <dgm:pt modelId="{9932D390-4510-4870-8040-2435FD2705AF}" type="parTrans" cxnId="{B3E9D5ED-7785-47A2-A4B6-A4EE70C7BDF8}">
      <dgm:prSet/>
      <dgm:spPr/>
      <dgm:t>
        <a:bodyPr/>
        <a:lstStyle/>
        <a:p>
          <a:endParaRPr lang="en-US"/>
        </a:p>
      </dgm:t>
    </dgm:pt>
    <dgm:pt modelId="{2CB3B36F-87D0-4C82-BF57-2F8B4674BB3B}" type="sibTrans" cxnId="{B3E9D5ED-7785-47A2-A4B6-A4EE70C7BDF8}">
      <dgm:prSet/>
      <dgm:spPr/>
      <dgm:t>
        <a:bodyPr/>
        <a:lstStyle/>
        <a:p>
          <a:endParaRPr lang="en-US"/>
        </a:p>
      </dgm:t>
    </dgm:pt>
    <dgm:pt modelId="{C215D45A-79B2-4454-AD1E-6218706C87B9}">
      <dgm:prSet/>
      <dgm:spPr/>
      <dgm:t>
        <a:bodyPr/>
        <a:lstStyle/>
        <a:p>
          <a:r>
            <a:rPr lang="en-US" dirty="0"/>
            <a:t>Family Involvement</a:t>
          </a:r>
        </a:p>
      </dgm:t>
    </dgm:pt>
    <dgm:pt modelId="{BB70C990-4608-47B7-B05E-5046AF180469}" type="parTrans" cxnId="{8E6D89D0-B7C4-4426-9162-C01161B36AD2}">
      <dgm:prSet/>
      <dgm:spPr/>
      <dgm:t>
        <a:bodyPr/>
        <a:lstStyle/>
        <a:p>
          <a:endParaRPr lang="en-US"/>
        </a:p>
      </dgm:t>
    </dgm:pt>
    <dgm:pt modelId="{76350EF8-1C9D-4026-9679-47124A52A678}" type="sibTrans" cxnId="{8E6D89D0-B7C4-4426-9162-C01161B36AD2}">
      <dgm:prSet/>
      <dgm:spPr/>
      <dgm:t>
        <a:bodyPr/>
        <a:lstStyle/>
        <a:p>
          <a:endParaRPr lang="en-US"/>
        </a:p>
      </dgm:t>
    </dgm:pt>
    <dgm:pt modelId="{CD9CF8FC-B733-4288-A11D-0BF64661CE26}">
      <dgm:prSet/>
      <dgm:spPr/>
      <dgm:t>
        <a:bodyPr/>
        <a:lstStyle/>
        <a:p>
          <a:r>
            <a:rPr lang="en-US" dirty="0"/>
            <a:t>Role of the Office</a:t>
          </a:r>
        </a:p>
      </dgm:t>
    </dgm:pt>
    <dgm:pt modelId="{37ABAAB2-4763-4068-B4C2-871167B30928}" type="parTrans" cxnId="{9EA72F38-9297-4A2E-A4DE-74DAD942DD3B}">
      <dgm:prSet/>
      <dgm:spPr/>
      <dgm:t>
        <a:bodyPr/>
        <a:lstStyle/>
        <a:p>
          <a:endParaRPr lang="en-US"/>
        </a:p>
      </dgm:t>
    </dgm:pt>
    <dgm:pt modelId="{D035DF39-178C-4FED-96F4-164994B508CD}" type="sibTrans" cxnId="{9EA72F38-9297-4A2E-A4DE-74DAD942DD3B}">
      <dgm:prSet/>
      <dgm:spPr/>
      <dgm:t>
        <a:bodyPr/>
        <a:lstStyle/>
        <a:p>
          <a:endParaRPr lang="en-US"/>
        </a:p>
      </dgm:t>
    </dgm:pt>
    <dgm:pt modelId="{DA96450B-5D79-4EF5-88C7-3F802F99AA7E}">
      <dgm:prSet/>
      <dgm:spPr/>
      <dgm:t>
        <a:bodyPr/>
        <a:lstStyle/>
        <a:p>
          <a:r>
            <a:rPr lang="en-US" dirty="0"/>
            <a:t>Acknowledgement Systems</a:t>
          </a:r>
        </a:p>
      </dgm:t>
    </dgm:pt>
    <dgm:pt modelId="{2271B5C2-9CDA-4EBB-96BD-3C0258584DA4}" type="parTrans" cxnId="{A35D21EE-6701-47DF-BECE-9AA7E3A1C8C9}">
      <dgm:prSet/>
      <dgm:spPr/>
      <dgm:t>
        <a:bodyPr/>
        <a:lstStyle/>
        <a:p>
          <a:endParaRPr lang="en-US"/>
        </a:p>
      </dgm:t>
    </dgm:pt>
    <dgm:pt modelId="{D39D870C-0BFB-4595-8166-7FBD6C4C8884}" type="sibTrans" cxnId="{A35D21EE-6701-47DF-BECE-9AA7E3A1C8C9}">
      <dgm:prSet/>
      <dgm:spPr/>
      <dgm:t>
        <a:bodyPr/>
        <a:lstStyle/>
        <a:p>
          <a:endParaRPr lang="en-US"/>
        </a:p>
      </dgm:t>
    </dgm:pt>
    <dgm:pt modelId="{DFC4F637-608D-44DA-9AA6-2B5C7F2116C9}" type="pres">
      <dgm:prSet presAssocID="{CBC5BFF1-3FBE-4735-9756-98BCA499D8C2}" presName="linear" presStyleCnt="0">
        <dgm:presLayoutVars>
          <dgm:animLvl val="lvl"/>
          <dgm:resizeHandles val="exact"/>
        </dgm:presLayoutVars>
      </dgm:prSet>
      <dgm:spPr/>
    </dgm:pt>
    <dgm:pt modelId="{83DF3DC2-F03F-41A1-9422-FC01C6DD8D6B}" type="pres">
      <dgm:prSet presAssocID="{9100030D-6951-4E6C-97AB-4712EAB1CE3D}" presName="parentText" presStyleLbl="node1" presStyleIdx="0" presStyleCnt="7">
        <dgm:presLayoutVars>
          <dgm:chMax val="0"/>
          <dgm:bulletEnabled val="1"/>
        </dgm:presLayoutVars>
      </dgm:prSet>
      <dgm:spPr/>
    </dgm:pt>
    <dgm:pt modelId="{A1A5D472-3F9E-48BD-B8F5-E33E14D162C6}" type="pres">
      <dgm:prSet presAssocID="{69BF04BF-D923-4EFF-AF52-09464BCABB74}" presName="spacer" presStyleCnt="0"/>
      <dgm:spPr/>
    </dgm:pt>
    <dgm:pt modelId="{480E8097-4491-4633-8272-0ADD45DB5446}" type="pres">
      <dgm:prSet presAssocID="{8CF48B05-940D-46F4-9182-14D68662B98C}" presName="parentText" presStyleLbl="node1" presStyleIdx="1" presStyleCnt="7">
        <dgm:presLayoutVars>
          <dgm:chMax val="0"/>
          <dgm:bulletEnabled val="1"/>
        </dgm:presLayoutVars>
      </dgm:prSet>
      <dgm:spPr/>
    </dgm:pt>
    <dgm:pt modelId="{26786D70-B75D-4F84-9652-C6E05C4C6DFA}" type="pres">
      <dgm:prSet presAssocID="{8A3AF0E6-DB53-4A9A-86FA-A7CCE2A5101C}" presName="spacer" presStyleCnt="0"/>
      <dgm:spPr/>
    </dgm:pt>
    <dgm:pt modelId="{0030CE5B-51E2-4D93-B3AF-4A5B6F71D3AC}" type="pres">
      <dgm:prSet presAssocID="{C215D45A-79B2-4454-AD1E-6218706C87B9}" presName="parentText" presStyleLbl="node1" presStyleIdx="2" presStyleCnt="7">
        <dgm:presLayoutVars>
          <dgm:chMax val="0"/>
          <dgm:bulletEnabled val="1"/>
        </dgm:presLayoutVars>
      </dgm:prSet>
      <dgm:spPr/>
    </dgm:pt>
    <dgm:pt modelId="{279528D5-DF19-4FDE-906C-D97C2947B3DA}" type="pres">
      <dgm:prSet presAssocID="{76350EF8-1C9D-4026-9679-47124A52A678}" presName="spacer" presStyleCnt="0"/>
      <dgm:spPr/>
    </dgm:pt>
    <dgm:pt modelId="{F7D0B765-D502-41F0-B32D-F17B2EE515C6}" type="pres">
      <dgm:prSet presAssocID="{04C68E21-1CDC-4413-9111-0D5A4D00598F}" presName="parentText" presStyleLbl="node1" presStyleIdx="3" presStyleCnt="7">
        <dgm:presLayoutVars>
          <dgm:chMax val="0"/>
          <dgm:bulletEnabled val="1"/>
        </dgm:presLayoutVars>
      </dgm:prSet>
      <dgm:spPr/>
    </dgm:pt>
    <dgm:pt modelId="{3AB5CA34-D652-4DBB-94A8-2AED9D0F6B44}" type="pres">
      <dgm:prSet presAssocID="{2CB3B36F-87D0-4C82-BF57-2F8B4674BB3B}" presName="spacer" presStyleCnt="0"/>
      <dgm:spPr/>
    </dgm:pt>
    <dgm:pt modelId="{501EC2C6-6275-4017-948C-017E8B367ECD}" type="pres">
      <dgm:prSet presAssocID="{88325CBB-0415-4F8A-8533-C7C0C09233F4}" presName="parentText" presStyleLbl="node1" presStyleIdx="4" presStyleCnt="7">
        <dgm:presLayoutVars>
          <dgm:chMax val="0"/>
          <dgm:bulletEnabled val="1"/>
        </dgm:presLayoutVars>
      </dgm:prSet>
      <dgm:spPr/>
    </dgm:pt>
    <dgm:pt modelId="{B3A71DCB-1223-488A-90C9-B35B4A858B92}" type="pres">
      <dgm:prSet presAssocID="{C2431901-9EDF-4F82-8915-25BD8B4CA2DC}" presName="spacer" presStyleCnt="0"/>
      <dgm:spPr/>
    </dgm:pt>
    <dgm:pt modelId="{0899024B-C41F-4D23-BD9B-6E9F4E4994C0}" type="pres">
      <dgm:prSet presAssocID="{CD9CF8FC-B733-4288-A11D-0BF64661CE26}" presName="parentText" presStyleLbl="node1" presStyleIdx="5" presStyleCnt="7">
        <dgm:presLayoutVars>
          <dgm:chMax val="0"/>
          <dgm:bulletEnabled val="1"/>
        </dgm:presLayoutVars>
      </dgm:prSet>
      <dgm:spPr/>
    </dgm:pt>
    <dgm:pt modelId="{81D5ABE7-73C7-47DB-B0F7-5114D58224B5}" type="pres">
      <dgm:prSet presAssocID="{D035DF39-178C-4FED-96F4-164994B508CD}" presName="spacer" presStyleCnt="0"/>
      <dgm:spPr/>
    </dgm:pt>
    <dgm:pt modelId="{02B2E835-9992-4BE4-B185-45F3FD5A80CE}" type="pres">
      <dgm:prSet presAssocID="{DA96450B-5D79-4EF5-88C7-3F802F99AA7E}" presName="parentText" presStyleLbl="node1" presStyleIdx="6" presStyleCnt="7">
        <dgm:presLayoutVars>
          <dgm:chMax val="0"/>
          <dgm:bulletEnabled val="1"/>
        </dgm:presLayoutVars>
      </dgm:prSet>
      <dgm:spPr/>
    </dgm:pt>
  </dgm:ptLst>
  <dgm:cxnLst>
    <dgm:cxn modelId="{811F2908-47F6-4EF5-9EBD-D1D306CB34DA}" type="presOf" srcId="{04C68E21-1CDC-4413-9111-0D5A4D00598F}" destId="{F7D0B765-D502-41F0-B32D-F17B2EE515C6}" srcOrd="0" destOrd="0" presId="urn:microsoft.com/office/officeart/2005/8/layout/vList2"/>
    <dgm:cxn modelId="{183FA40F-EF59-4385-B361-938AA7F5E994}" type="presOf" srcId="{CD9CF8FC-B733-4288-A11D-0BF64661CE26}" destId="{0899024B-C41F-4D23-BD9B-6E9F4E4994C0}" srcOrd="0" destOrd="0" presId="urn:microsoft.com/office/officeart/2005/8/layout/vList2"/>
    <dgm:cxn modelId="{03762610-18DD-4411-AEB5-BF23112A9366}" type="presOf" srcId="{CBC5BFF1-3FBE-4735-9756-98BCA499D8C2}" destId="{DFC4F637-608D-44DA-9AA6-2B5C7F2116C9}" srcOrd="0" destOrd="0" presId="urn:microsoft.com/office/officeart/2005/8/layout/vList2"/>
    <dgm:cxn modelId="{8BADBF1A-A6E2-41AD-8A5F-A57A3C92474B}" type="presOf" srcId="{DA96450B-5D79-4EF5-88C7-3F802F99AA7E}" destId="{02B2E835-9992-4BE4-B185-45F3FD5A80CE}" srcOrd="0" destOrd="0" presId="urn:microsoft.com/office/officeart/2005/8/layout/vList2"/>
    <dgm:cxn modelId="{DD8BDA1A-EC00-431B-B889-471328E98D09}" srcId="{CBC5BFF1-3FBE-4735-9756-98BCA499D8C2}" destId="{88325CBB-0415-4F8A-8533-C7C0C09233F4}" srcOrd="4" destOrd="0" parTransId="{F484B929-C926-4195-8B79-E607EFB627F8}" sibTransId="{C2431901-9EDF-4F82-8915-25BD8B4CA2DC}"/>
    <dgm:cxn modelId="{9EA72F38-9297-4A2E-A4DE-74DAD942DD3B}" srcId="{CBC5BFF1-3FBE-4735-9756-98BCA499D8C2}" destId="{CD9CF8FC-B733-4288-A11D-0BF64661CE26}" srcOrd="5" destOrd="0" parTransId="{37ABAAB2-4763-4068-B4C2-871167B30928}" sibTransId="{D035DF39-178C-4FED-96F4-164994B508CD}"/>
    <dgm:cxn modelId="{44A01B81-F094-44A4-9E34-A4273EDFDF9F}" type="presOf" srcId="{88325CBB-0415-4F8A-8533-C7C0C09233F4}" destId="{501EC2C6-6275-4017-948C-017E8B367ECD}" srcOrd="0" destOrd="0" presId="urn:microsoft.com/office/officeart/2005/8/layout/vList2"/>
    <dgm:cxn modelId="{D0415E8F-5979-4B80-AE7E-D931DC31C02B}" type="presOf" srcId="{9100030D-6951-4E6C-97AB-4712EAB1CE3D}" destId="{83DF3DC2-F03F-41A1-9422-FC01C6DD8D6B}" srcOrd="0" destOrd="0" presId="urn:microsoft.com/office/officeart/2005/8/layout/vList2"/>
    <dgm:cxn modelId="{C6884FAE-827D-4137-B7F8-4099BA029AC8}" type="presOf" srcId="{8CF48B05-940D-46F4-9182-14D68662B98C}" destId="{480E8097-4491-4633-8272-0ADD45DB5446}" srcOrd="0" destOrd="0" presId="urn:microsoft.com/office/officeart/2005/8/layout/vList2"/>
    <dgm:cxn modelId="{8B7B71C1-C0CB-4122-B731-AF360574243A}" srcId="{CBC5BFF1-3FBE-4735-9756-98BCA499D8C2}" destId="{9100030D-6951-4E6C-97AB-4712EAB1CE3D}" srcOrd="0" destOrd="0" parTransId="{B2518912-8A08-4749-8EE3-2CCE81F06A9E}" sibTransId="{69BF04BF-D923-4EFF-AF52-09464BCABB74}"/>
    <dgm:cxn modelId="{8E6D89D0-B7C4-4426-9162-C01161B36AD2}" srcId="{CBC5BFF1-3FBE-4735-9756-98BCA499D8C2}" destId="{C215D45A-79B2-4454-AD1E-6218706C87B9}" srcOrd="2" destOrd="0" parTransId="{BB70C990-4608-47B7-B05E-5046AF180469}" sibTransId="{76350EF8-1C9D-4026-9679-47124A52A678}"/>
    <dgm:cxn modelId="{F93A31E5-9613-4EF3-A1BC-A06ED261CBAE}" srcId="{CBC5BFF1-3FBE-4735-9756-98BCA499D8C2}" destId="{8CF48B05-940D-46F4-9182-14D68662B98C}" srcOrd="1" destOrd="0" parTransId="{DC6EC614-099B-487A-861B-0391535A1006}" sibTransId="{8A3AF0E6-DB53-4A9A-86FA-A7CCE2A5101C}"/>
    <dgm:cxn modelId="{B3E9D5ED-7785-47A2-A4B6-A4EE70C7BDF8}" srcId="{CBC5BFF1-3FBE-4735-9756-98BCA499D8C2}" destId="{04C68E21-1CDC-4413-9111-0D5A4D00598F}" srcOrd="3" destOrd="0" parTransId="{9932D390-4510-4870-8040-2435FD2705AF}" sibTransId="{2CB3B36F-87D0-4C82-BF57-2F8B4674BB3B}"/>
    <dgm:cxn modelId="{A35D21EE-6701-47DF-BECE-9AA7E3A1C8C9}" srcId="{CBC5BFF1-3FBE-4735-9756-98BCA499D8C2}" destId="{DA96450B-5D79-4EF5-88C7-3F802F99AA7E}" srcOrd="6" destOrd="0" parTransId="{2271B5C2-9CDA-4EBB-96BD-3C0258584DA4}" sibTransId="{D39D870C-0BFB-4595-8166-7FBD6C4C8884}"/>
    <dgm:cxn modelId="{830069F1-DEDB-4372-92E9-69380414D732}" type="presOf" srcId="{C215D45A-79B2-4454-AD1E-6218706C87B9}" destId="{0030CE5B-51E2-4D93-B3AF-4A5B6F71D3AC}" srcOrd="0" destOrd="0" presId="urn:microsoft.com/office/officeart/2005/8/layout/vList2"/>
    <dgm:cxn modelId="{FB6A6F3F-145A-45CC-B1F7-EFCFCBB3FC98}" type="presParOf" srcId="{DFC4F637-608D-44DA-9AA6-2B5C7F2116C9}" destId="{83DF3DC2-F03F-41A1-9422-FC01C6DD8D6B}" srcOrd="0" destOrd="0" presId="urn:microsoft.com/office/officeart/2005/8/layout/vList2"/>
    <dgm:cxn modelId="{6721F1A3-DDFD-4042-90D2-8FC0A88D1D9F}" type="presParOf" srcId="{DFC4F637-608D-44DA-9AA6-2B5C7F2116C9}" destId="{A1A5D472-3F9E-48BD-B8F5-E33E14D162C6}" srcOrd="1" destOrd="0" presId="urn:microsoft.com/office/officeart/2005/8/layout/vList2"/>
    <dgm:cxn modelId="{96F6FA3A-B5A9-406A-9FF6-319B199B11F5}" type="presParOf" srcId="{DFC4F637-608D-44DA-9AA6-2B5C7F2116C9}" destId="{480E8097-4491-4633-8272-0ADD45DB5446}" srcOrd="2" destOrd="0" presId="urn:microsoft.com/office/officeart/2005/8/layout/vList2"/>
    <dgm:cxn modelId="{9EE0A1F7-A24A-4510-AE90-671DC2BC295D}" type="presParOf" srcId="{DFC4F637-608D-44DA-9AA6-2B5C7F2116C9}" destId="{26786D70-B75D-4F84-9652-C6E05C4C6DFA}" srcOrd="3" destOrd="0" presId="urn:microsoft.com/office/officeart/2005/8/layout/vList2"/>
    <dgm:cxn modelId="{4972D2C7-0D72-4F73-9522-3165BB94C5CD}" type="presParOf" srcId="{DFC4F637-608D-44DA-9AA6-2B5C7F2116C9}" destId="{0030CE5B-51E2-4D93-B3AF-4A5B6F71D3AC}" srcOrd="4" destOrd="0" presId="urn:microsoft.com/office/officeart/2005/8/layout/vList2"/>
    <dgm:cxn modelId="{E9506FCB-A392-4412-8EC0-F0625027260F}" type="presParOf" srcId="{DFC4F637-608D-44DA-9AA6-2B5C7F2116C9}" destId="{279528D5-DF19-4FDE-906C-D97C2947B3DA}" srcOrd="5" destOrd="0" presId="urn:microsoft.com/office/officeart/2005/8/layout/vList2"/>
    <dgm:cxn modelId="{DF93308B-F72B-4544-8FED-FEDBE2628E12}" type="presParOf" srcId="{DFC4F637-608D-44DA-9AA6-2B5C7F2116C9}" destId="{F7D0B765-D502-41F0-B32D-F17B2EE515C6}" srcOrd="6" destOrd="0" presId="urn:microsoft.com/office/officeart/2005/8/layout/vList2"/>
    <dgm:cxn modelId="{144414EF-6437-45CF-B80F-F3D63C73FA8B}" type="presParOf" srcId="{DFC4F637-608D-44DA-9AA6-2B5C7F2116C9}" destId="{3AB5CA34-D652-4DBB-94A8-2AED9D0F6B44}" srcOrd="7" destOrd="0" presId="urn:microsoft.com/office/officeart/2005/8/layout/vList2"/>
    <dgm:cxn modelId="{1A7FD89A-2324-4E9D-8242-D1F0672D4153}" type="presParOf" srcId="{DFC4F637-608D-44DA-9AA6-2B5C7F2116C9}" destId="{501EC2C6-6275-4017-948C-017E8B367ECD}" srcOrd="8" destOrd="0" presId="urn:microsoft.com/office/officeart/2005/8/layout/vList2"/>
    <dgm:cxn modelId="{FC31D386-F2E7-449F-AFC2-AD0520847F8D}" type="presParOf" srcId="{DFC4F637-608D-44DA-9AA6-2B5C7F2116C9}" destId="{B3A71DCB-1223-488A-90C9-B35B4A858B92}" srcOrd="9" destOrd="0" presId="urn:microsoft.com/office/officeart/2005/8/layout/vList2"/>
    <dgm:cxn modelId="{B4A3C4BA-226A-485E-A3E3-D5CB3362D1EF}" type="presParOf" srcId="{DFC4F637-608D-44DA-9AA6-2B5C7F2116C9}" destId="{0899024B-C41F-4D23-BD9B-6E9F4E4994C0}" srcOrd="10" destOrd="0" presId="urn:microsoft.com/office/officeart/2005/8/layout/vList2"/>
    <dgm:cxn modelId="{30485058-AD46-4BE6-A55C-B62FDB1E5736}" type="presParOf" srcId="{DFC4F637-608D-44DA-9AA6-2B5C7F2116C9}" destId="{81D5ABE7-73C7-47DB-B0F7-5114D58224B5}" srcOrd="11" destOrd="0" presId="urn:microsoft.com/office/officeart/2005/8/layout/vList2"/>
    <dgm:cxn modelId="{05E3120A-D5D7-4D4F-B108-4A13196FB714}" type="presParOf" srcId="{DFC4F637-608D-44DA-9AA6-2B5C7F2116C9}" destId="{02B2E835-9992-4BE4-B185-45F3FD5A80CE}"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F0536D6-8F4C-4B56-A814-189B460F2913}" type="doc">
      <dgm:prSet loTypeId="urn:microsoft.com/office/officeart/2005/8/layout/vProcess5" loCatId="process" qsTypeId="urn:microsoft.com/office/officeart/2005/8/quickstyle/simple4" qsCatId="simple" csTypeId="urn:microsoft.com/office/officeart/2005/8/colors/accent2_2" csCatId="accent2"/>
      <dgm:spPr/>
      <dgm:t>
        <a:bodyPr/>
        <a:lstStyle/>
        <a:p>
          <a:endParaRPr lang="en-US"/>
        </a:p>
      </dgm:t>
    </dgm:pt>
    <dgm:pt modelId="{4AFF3B8A-A6ED-45DD-A667-2FB3F852B04F}" type="pres">
      <dgm:prSet presAssocID="{2F0536D6-8F4C-4B56-A814-189B460F2913}" presName="outerComposite" presStyleCnt="0">
        <dgm:presLayoutVars>
          <dgm:chMax val="5"/>
          <dgm:dir/>
          <dgm:resizeHandles val="exact"/>
        </dgm:presLayoutVars>
      </dgm:prSet>
      <dgm:spPr/>
    </dgm:pt>
    <dgm:pt modelId="{D06C7915-7089-4A7F-A9F6-9276DA2586F7}" type="pres">
      <dgm:prSet presAssocID="{2F0536D6-8F4C-4B56-A814-189B460F2913}" presName="dummyMaxCanvas" presStyleCnt="0">
        <dgm:presLayoutVars/>
      </dgm:prSet>
      <dgm:spPr/>
    </dgm:pt>
  </dgm:ptLst>
  <dgm:cxnLst>
    <dgm:cxn modelId="{79555DAF-93CD-43FA-A9D3-02A9D4F53696}" type="presOf" srcId="{2F0536D6-8F4C-4B56-A814-189B460F2913}" destId="{4AFF3B8A-A6ED-45DD-A667-2FB3F852B04F}" srcOrd="0" destOrd="0" presId="urn:microsoft.com/office/officeart/2005/8/layout/vProcess5"/>
    <dgm:cxn modelId="{1E22837E-1D4A-4F87-83A4-DE0C0E6B0090}" type="presParOf" srcId="{4AFF3B8A-A6ED-45DD-A667-2FB3F852B04F}" destId="{D06C7915-7089-4A7F-A9F6-9276DA2586F7}" srcOrd="0"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535FD9-DE60-4C17-BAFA-BD65F91D7875}">
      <dsp:nvSpPr>
        <dsp:cNvPr id="0" name=""/>
        <dsp:cNvSpPr/>
      </dsp:nvSpPr>
      <dsp:spPr>
        <a:xfrm>
          <a:off x="0" y="50083"/>
          <a:ext cx="6172199" cy="9136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Review of Data to Set the Stage</a:t>
          </a:r>
        </a:p>
      </dsp:txBody>
      <dsp:txXfrm>
        <a:off x="44602" y="94685"/>
        <a:ext cx="6082995" cy="824474"/>
      </dsp:txXfrm>
    </dsp:sp>
    <dsp:sp modelId="{E2C25DBF-44D0-4D47-B82A-D46828103C44}">
      <dsp:nvSpPr>
        <dsp:cNvPr id="0" name=""/>
        <dsp:cNvSpPr/>
      </dsp:nvSpPr>
      <dsp:spPr>
        <a:xfrm>
          <a:off x="0" y="1030001"/>
          <a:ext cx="6172199" cy="9136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The Importance of Tiered Interventions (MTSS/PBIS)</a:t>
          </a:r>
        </a:p>
      </dsp:txBody>
      <dsp:txXfrm>
        <a:off x="44602" y="1074603"/>
        <a:ext cx="6082995" cy="824474"/>
      </dsp:txXfrm>
    </dsp:sp>
    <dsp:sp modelId="{239FA5C1-1257-4A33-AD82-39654AC5B4BE}">
      <dsp:nvSpPr>
        <dsp:cNvPr id="0" name=""/>
        <dsp:cNvSpPr/>
      </dsp:nvSpPr>
      <dsp:spPr>
        <a:xfrm>
          <a:off x="0" y="2009920"/>
          <a:ext cx="6172199" cy="9136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Comprehensive Approach From PK-through High School using Implementation Science</a:t>
          </a:r>
        </a:p>
      </dsp:txBody>
      <dsp:txXfrm>
        <a:off x="44602" y="2054522"/>
        <a:ext cx="6082995" cy="824474"/>
      </dsp:txXfrm>
    </dsp:sp>
    <dsp:sp modelId="{B9457408-88D2-462B-B825-CA07FB2E472D}">
      <dsp:nvSpPr>
        <dsp:cNvPr id="0" name=""/>
        <dsp:cNvSpPr/>
      </dsp:nvSpPr>
      <dsp:spPr>
        <a:xfrm>
          <a:off x="0" y="2989839"/>
          <a:ext cx="6172199" cy="9136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Differences and Similarities Between PreK MTSS &amp; K-12 MTSS</a:t>
          </a:r>
          <a:endParaRPr lang="en-US" sz="2300" kern="1200" dirty="0"/>
        </a:p>
      </dsp:txBody>
      <dsp:txXfrm>
        <a:off x="44602" y="3034441"/>
        <a:ext cx="6082995" cy="824474"/>
      </dsp:txXfrm>
    </dsp:sp>
    <dsp:sp modelId="{4AC6127E-34E9-4979-ACE6-5C60B51B4FFC}">
      <dsp:nvSpPr>
        <dsp:cNvPr id="0" name=""/>
        <dsp:cNvSpPr/>
      </dsp:nvSpPr>
      <dsp:spPr>
        <a:xfrm>
          <a:off x="0" y="3969757"/>
          <a:ext cx="6172199" cy="9136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Current Status in MA</a:t>
          </a:r>
          <a:endParaRPr lang="en-US" sz="2300" kern="1200" dirty="0"/>
        </a:p>
      </dsp:txBody>
      <dsp:txXfrm>
        <a:off x="44602" y="4014359"/>
        <a:ext cx="6082995" cy="824474"/>
      </dsp:txXfrm>
    </dsp:sp>
    <dsp:sp modelId="{D779A717-ACC4-4924-BE62-30B3BC21A985}">
      <dsp:nvSpPr>
        <dsp:cNvPr id="0" name=""/>
        <dsp:cNvSpPr/>
      </dsp:nvSpPr>
      <dsp:spPr>
        <a:xfrm>
          <a:off x="0" y="4949676"/>
          <a:ext cx="6172199" cy="9136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Problem Solving around Challenges</a:t>
          </a:r>
        </a:p>
      </dsp:txBody>
      <dsp:txXfrm>
        <a:off x="44602" y="4994278"/>
        <a:ext cx="6082995" cy="82447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C54AA-AE09-4952-9985-20609DA3A3D8}">
      <dsp:nvSpPr>
        <dsp:cNvPr id="0" name=""/>
        <dsp:cNvSpPr/>
      </dsp:nvSpPr>
      <dsp:spPr>
        <a:xfrm>
          <a:off x="3810" y="29466"/>
          <a:ext cx="3714750" cy="91004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Arial" panose="020B0604020202020204" pitchFamily="34" charset="0"/>
              <a:cs typeface="Arial" panose="020B0604020202020204" pitchFamily="34" charset="0"/>
            </a:rPr>
            <a:t>Outcomes for Educators</a:t>
          </a:r>
        </a:p>
      </dsp:txBody>
      <dsp:txXfrm>
        <a:off x="3810" y="29466"/>
        <a:ext cx="3714750" cy="910040"/>
      </dsp:txXfrm>
    </dsp:sp>
    <dsp:sp modelId="{41A2F690-EEFE-4A4F-ADFD-B6C75FB734E3}">
      <dsp:nvSpPr>
        <dsp:cNvPr id="0" name=""/>
        <dsp:cNvSpPr/>
      </dsp:nvSpPr>
      <dsp:spPr>
        <a:xfrm>
          <a:off x="3810" y="798061"/>
          <a:ext cx="3714750" cy="58780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dirty="0">
              <a:latin typeface="Arial" panose="020B0604020202020204" pitchFamily="34" charset="0"/>
              <a:cs typeface="Arial" panose="020B0604020202020204" pitchFamily="34" charset="0"/>
            </a:rPr>
            <a:t>Shared language</a:t>
          </a:r>
        </a:p>
        <a:p>
          <a:pPr marL="228600" lvl="1" indent="-228600" algn="l" defTabSz="1155700">
            <a:lnSpc>
              <a:spcPct val="90000"/>
            </a:lnSpc>
            <a:spcBef>
              <a:spcPct val="0"/>
            </a:spcBef>
            <a:spcAft>
              <a:spcPct val="15000"/>
            </a:spcAft>
            <a:buChar char="•"/>
          </a:pPr>
          <a:r>
            <a:rPr lang="en-US" sz="2600" kern="1200" dirty="0">
              <a:latin typeface="Arial" panose="020B0604020202020204" pitchFamily="34" charset="0"/>
              <a:cs typeface="Arial" panose="020B0604020202020204" pitchFamily="34" charset="0"/>
            </a:rPr>
            <a:t>Improved capacity to handle challenging behavior</a:t>
          </a:r>
        </a:p>
        <a:p>
          <a:pPr marL="228600" lvl="1" indent="-228600" algn="l" defTabSz="1155700">
            <a:lnSpc>
              <a:spcPct val="90000"/>
            </a:lnSpc>
            <a:spcBef>
              <a:spcPct val="0"/>
            </a:spcBef>
            <a:spcAft>
              <a:spcPct val="15000"/>
            </a:spcAft>
            <a:buChar char="•"/>
          </a:pPr>
          <a:r>
            <a:rPr lang="en-US" sz="2600" kern="1200" dirty="0">
              <a:latin typeface="Arial" panose="020B0604020202020204" pitchFamily="34" charset="0"/>
              <a:cs typeface="Arial" panose="020B0604020202020204" pitchFamily="34" charset="0"/>
            </a:rPr>
            <a:t>Increased positive relationships with children and families</a:t>
          </a:r>
        </a:p>
      </dsp:txBody>
      <dsp:txXfrm>
        <a:off x="3810" y="798061"/>
        <a:ext cx="3714750" cy="5878071"/>
      </dsp:txXfrm>
    </dsp:sp>
    <dsp:sp modelId="{6E3BA6BD-D92D-482C-840C-923E36E711F9}">
      <dsp:nvSpPr>
        <dsp:cNvPr id="0" name=""/>
        <dsp:cNvSpPr/>
      </dsp:nvSpPr>
      <dsp:spPr>
        <a:xfrm>
          <a:off x="4238625" y="40251"/>
          <a:ext cx="3714750" cy="91004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Arial" panose="020B0604020202020204" pitchFamily="34" charset="0"/>
              <a:cs typeface="Arial" panose="020B0604020202020204" pitchFamily="34" charset="0"/>
            </a:rPr>
            <a:t>Outcomes for Children</a:t>
          </a:r>
        </a:p>
      </dsp:txBody>
      <dsp:txXfrm>
        <a:off x="4238625" y="40251"/>
        <a:ext cx="3714750" cy="910040"/>
      </dsp:txXfrm>
    </dsp:sp>
    <dsp:sp modelId="{BF1C0D96-8B05-409A-A0EE-2D72CB9B4E1F}">
      <dsp:nvSpPr>
        <dsp:cNvPr id="0" name=""/>
        <dsp:cNvSpPr/>
      </dsp:nvSpPr>
      <dsp:spPr>
        <a:xfrm>
          <a:off x="4238625" y="830415"/>
          <a:ext cx="3714750" cy="583493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dirty="0">
              <a:latin typeface="Arial" panose="020B0604020202020204" pitchFamily="34" charset="0"/>
              <a:cs typeface="Arial" panose="020B0604020202020204" pitchFamily="34" charset="0"/>
            </a:rPr>
            <a:t>Increased engagement</a:t>
          </a:r>
        </a:p>
        <a:p>
          <a:pPr marL="228600" lvl="1" indent="-228600" algn="l" defTabSz="1155700">
            <a:lnSpc>
              <a:spcPct val="90000"/>
            </a:lnSpc>
            <a:spcBef>
              <a:spcPct val="0"/>
            </a:spcBef>
            <a:spcAft>
              <a:spcPct val="15000"/>
            </a:spcAft>
            <a:buChar char="•"/>
          </a:pPr>
          <a:r>
            <a:rPr lang="en-US" sz="2600" kern="1200" dirty="0">
              <a:latin typeface="Arial" panose="020B0604020202020204" pitchFamily="34" charset="0"/>
              <a:cs typeface="Arial" panose="020B0604020202020204" pitchFamily="34" charset="0"/>
            </a:rPr>
            <a:t>SE growth</a:t>
          </a:r>
        </a:p>
        <a:p>
          <a:pPr marL="228600" lvl="1" indent="-228600" algn="l" defTabSz="1155700">
            <a:lnSpc>
              <a:spcPct val="90000"/>
            </a:lnSpc>
            <a:spcBef>
              <a:spcPct val="0"/>
            </a:spcBef>
            <a:spcAft>
              <a:spcPct val="15000"/>
            </a:spcAft>
            <a:buChar char="•"/>
          </a:pPr>
          <a:r>
            <a:rPr lang="en-US" sz="2600" kern="1200" dirty="0">
              <a:latin typeface="Arial" panose="020B0604020202020204" pitchFamily="34" charset="0"/>
              <a:cs typeface="Arial" panose="020B0604020202020204" pitchFamily="34" charset="0"/>
            </a:rPr>
            <a:t>Increase in positive self esteem</a:t>
          </a:r>
        </a:p>
        <a:p>
          <a:pPr marL="228600" lvl="1" indent="-228600" algn="l" defTabSz="1155700">
            <a:lnSpc>
              <a:spcPct val="90000"/>
            </a:lnSpc>
            <a:spcBef>
              <a:spcPct val="0"/>
            </a:spcBef>
            <a:spcAft>
              <a:spcPct val="15000"/>
            </a:spcAft>
            <a:buChar char="•"/>
          </a:pPr>
          <a:r>
            <a:rPr lang="en-US" sz="2600" kern="1200" dirty="0">
              <a:latin typeface="Arial" panose="020B0604020202020204" pitchFamily="34" charset="0"/>
              <a:cs typeface="Arial" panose="020B0604020202020204" pitchFamily="34" charset="0"/>
            </a:rPr>
            <a:t>Reduction in challenging behavior</a:t>
          </a:r>
        </a:p>
        <a:p>
          <a:pPr marL="228600" lvl="1" indent="-228600" algn="l" defTabSz="1155700">
            <a:lnSpc>
              <a:spcPct val="90000"/>
            </a:lnSpc>
            <a:spcBef>
              <a:spcPct val="0"/>
            </a:spcBef>
            <a:spcAft>
              <a:spcPct val="15000"/>
            </a:spcAft>
            <a:buChar char="•"/>
          </a:pPr>
          <a:r>
            <a:rPr lang="en-US" sz="2600" kern="1200" dirty="0">
              <a:latin typeface="Arial" panose="020B0604020202020204" pitchFamily="34" charset="0"/>
              <a:cs typeface="Arial" panose="020B0604020202020204" pitchFamily="34" charset="0"/>
            </a:rPr>
            <a:t>Limited or eliminated rates of expulsion/suspension </a:t>
          </a:r>
        </a:p>
        <a:p>
          <a:pPr marL="228600" lvl="1" indent="-228600" algn="l" defTabSz="1155700">
            <a:lnSpc>
              <a:spcPct val="90000"/>
            </a:lnSpc>
            <a:spcBef>
              <a:spcPct val="0"/>
            </a:spcBef>
            <a:spcAft>
              <a:spcPct val="15000"/>
            </a:spcAft>
            <a:buChar char="•"/>
          </a:pPr>
          <a:endParaRPr lang="en-US" sz="2600" kern="1200" dirty="0"/>
        </a:p>
      </dsp:txBody>
      <dsp:txXfrm>
        <a:off x="4238625" y="830415"/>
        <a:ext cx="3714750" cy="5834933"/>
      </dsp:txXfrm>
    </dsp:sp>
    <dsp:sp modelId="{102E8B50-6EE4-498C-9E4A-4E06A54EAAF6}">
      <dsp:nvSpPr>
        <dsp:cNvPr id="0" name=""/>
        <dsp:cNvSpPr/>
      </dsp:nvSpPr>
      <dsp:spPr>
        <a:xfrm>
          <a:off x="8473440" y="71439"/>
          <a:ext cx="3714750" cy="102504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Arial" panose="020B0604020202020204" pitchFamily="34" charset="0"/>
              <a:cs typeface="Arial" panose="020B0604020202020204" pitchFamily="34" charset="0"/>
            </a:rPr>
            <a:t>Outcomes for Families</a:t>
          </a:r>
        </a:p>
      </dsp:txBody>
      <dsp:txXfrm>
        <a:off x="8473440" y="71439"/>
        <a:ext cx="3714750" cy="1025042"/>
      </dsp:txXfrm>
    </dsp:sp>
    <dsp:sp modelId="{6F4DC840-23CF-4461-8A64-A18C731C32CC}">
      <dsp:nvSpPr>
        <dsp:cNvPr id="0" name=""/>
        <dsp:cNvSpPr/>
      </dsp:nvSpPr>
      <dsp:spPr>
        <a:xfrm>
          <a:off x="8473440" y="1038980"/>
          <a:ext cx="3714750" cy="559517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dirty="0">
              <a:latin typeface="Arial" panose="020B0604020202020204" pitchFamily="34" charset="0"/>
              <a:cs typeface="Arial" panose="020B0604020202020204" pitchFamily="34" charset="0"/>
            </a:rPr>
            <a:t>Increased teaming for families and teachers</a:t>
          </a:r>
        </a:p>
        <a:p>
          <a:pPr marL="228600" lvl="1" indent="-228600" algn="l" defTabSz="1155700">
            <a:lnSpc>
              <a:spcPct val="90000"/>
            </a:lnSpc>
            <a:spcBef>
              <a:spcPct val="0"/>
            </a:spcBef>
            <a:spcAft>
              <a:spcPct val="15000"/>
            </a:spcAft>
            <a:buChar char="•"/>
          </a:pPr>
          <a:r>
            <a:rPr lang="en-US" sz="2600" b="0" i="0" kern="1200" dirty="0">
              <a:latin typeface="Arial" panose="020B0604020202020204" pitchFamily="34" charset="0"/>
              <a:cs typeface="Arial" panose="020B0604020202020204" pitchFamily="34" charset="0"/>
            </a:rPr>
            <a:t>Families feel more supported in preventing and addressing challenging behavior at home</a:t>
          </a:r>
          <a:endParaRPr lang="en-US" sz="2600" kern="1200" dirty="0">
            <a:latin typeface="Arial" panose="020B0604020202020204" pitchFamily="34" charset="0"/>
            <a:cs typeface="Arial" panose="020B0604020202020204" pitchFamily="34" charset="0"/>
          </a:endParaRPr>
        </a:p>
        <a:p>
          <a:pPr marL="228600" lvl="1" indent="-228600" algn="l" defTabSz="1155700">
            <a:lnSpc>
              <a:spcPct val="90000"/>
            </a:lnSpc>
            <a:spcBef>
              <a:spcPct val="0"/>
            </a:spcBef>
            <a:spcAft>
              <a:spcPct val="15000"/>
            </a:spcAft>
            <a:buChar char="•"/>
          </a:pPr>
          <a:r>
            <a:rPr lang="en-US" sz="2600" b="0" i="0" kern="1200" dirty="0">
              <a:latin typeface="Arial" panose="020B0604020202020204" pitchFamily="34" charset="0"/>
              <a:cs typeface="Arial" panose="020B0604020202020204" pitchFamily="34" charset="0"/>
            </a:rPr>
            <a:t>Decrease in family concerns about safety and behavior at school</a:t>
          </a:r>
          <a:endParaRPr lang="en-US" sz="2600" kern="1200" dirty="0">
            <a:latin typeface="Arial" panose="020B0604020202020204" pitchFamily="34" charset="0"/>
            <a:cs typeface="Arial" panose="020B0604020202020204" pitchFamily="34" charset="0"/>
          </a:endParaRPr>
        </a:p>
      </dsp:txBody>
      <dsp:txXfrm>
        <a:off x="8473440" y="1038980"/>
        <a:ext cx="3714750" cy="559517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F12D4B-1BE8-4325-8AB6-119098AA8FEB}">
      <dsp:nvSpPr>
        <dsp:cNvPr id="0" name=""/>
        <dsp:cNvSpPr/>
      </dsp:nvSpPr>
      <dsp:spPr>
        <a:xfrm>
          <a:off x="0" y="3330"/>
          <a:ext cx="5017819" cy="115759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2E216D-4589-4385-81F6-EBF5CDAF02DA}">
      <dsp:nvSpPr>
        <dsp:cNvPr id="0" name=""/>
        <dsp:cNvSpPr/>
      </dsp:nvSpPr>
      <dsp:spPr>
        <a:xfrm>
          <a:off x="350171" y="260952"/>
          <a:ext cx="636675" cy="6366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6933D5-8C61-4D05-BAA5-700FA7763CB5}">
      <dsp:nvSpPr>
        <dsp:cNvPr id="0" name=""/>
        <dsp:cNvSpPr/>
      </dsp:nvSpPr>
      <dsp:spPr>
        <a:xfrm>
          <a:off x="1337017" y="494"/>
          <a:ext cx="3680801" cy="1157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12" tIns="122512" rIns="122512" bIns="122512" numCol="1" spcCol="1270" anchor="ctr" anchorCtr="0">
          <a:noAutofit/>
        </a:bodyPr>
        <a:lstStyle/>
        <a:p>
          <a:pPr marL="0" lvl="0" indent="0" algn="l" defTabSz="1066800">
            <a:lnSpc>
              <a:spcPct val="90000"/>
            </a:lnSpc>
            <a:spcBef>
              <a:spcPct val="0"/>
            </a:spcBef>
            <a:spcAft>
              <a:spcPct val="35000"/>
            </a:spcAft>
            <a:buNone/>
          </a:pPr>
          <a:r>
            <a:rPr lang="en-US" sz="2400" kern="1200" dirty="0"/>
            <a:t>What did you hear that you can act on?</a:t>
          </a:r>
        </a:p>
      </dsp:txBody>
      <dsp:txXfrm>
        <a:off x="1337017" y="494"/>
        <a:ext cx="3680801" cy="1157591"/>
      </dsp:txXfrm>
    </dsp:sp>
    <dsp:sp modelId="{B4386C65-A554-40C5-8130-16C1B81664DB}">
      <dsp:nvSpPr>
        <dsp:cNvPr id="0" name=""/>
        <dsp:cNvSpPr/>
      </dsp:nvSpPr>
      <dsp:spPr>
        <a:xfrm>
          <a:off x="0" y="1447483"/>
          <a:ext cx="5017819" cy="115759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096035-6A61-4F01-B477-837A5CC1D1F6}">
      <dsp:nvSpPr>
        <dsp:cNvPr id="0" name=""/>
        <dsp:cNvSpPr/>
      </dsp:nvSpPr>
      <dsp:spPr>
        <a:xfrm>
          <a:off x="350171" y="1707941"/>
          <a:ext cx="636675" cy="6366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DC940D-45F9-4C4C-86DC-25AF098617E2}">
      <dsp:nvSpPr>
        <dsp:cNvPr id="0" name=""/>
        <dsp:cNvSpPr/>
      </dsp:nvSpPr>
      <dsp:spPr>
        <a:xfrm>
          <a:off x="1337017" y="1447483"/>
          <a:ext cx="3680801" cy="1157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12" tIns="122512" rIns="122512" bIns="122512" numCol="1" spcCol="1270" anchor="ctr" anchorCtr="0">
          <a:noAutofit/>
        </a:bodyPr>
        <a:lstStyle/>
        <a:p>
          <a:pPr marL="0" lvl="0" indent="0" algn="l" defTabSz="1066800">
            <a:lnSpc>
              <a:spcPct val="90000"/>
            </a:lnSpc>
            <a:spcBef>
              <a:spcPct val="0"/>
            </a:spcBef>
            <a:spcAft>
              <a:spcPct val="35000"/>
            </a:spcAft>
            <a:buNone/>
          </a:pPr>
          <a:r>
            <a:rPr lang="en-US" sz="2400" kern="1200" dirty="0"/>
            <a:t>What information can you share with colleagues?</a:t>
          </a:r>
        </a:p>
      </dsp:txBody>
      <dsp:txXfrm>
        <a:off x="1337017" y="1447483"/>
        <a:ext cx="3680801" cy="1157591"/>
      </dsp:txXfrm>
    </dsp:sp>
    <dsp:sp modelId="{D814B934-6DEE-4C14-8DE1-7B8F6EE1EF3D}">
      <dsp:nvSpPr>
        <dsp:cNvPr id="0" name=""/>
        <dsp:cNvSpPr/>
      </dsp:nvSpPr>
      <dsp:spPr>
        <a:xfrm>
          <a:off x="0" y="2894472"/>
          <a:ext cx="5017819" cy="115759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71251F-5D73-4126-A546-77F56830AB07}">
      <dsp:nvSpPr>
        <dsp:cNvPr id="0" name=""/>
        <dsp:cNvSpPr/>
      </dsp:nvSpPr>
      <dsp:spPr>
        <a:xfrm>
          <a:off x="350171" y="3154931"/>
          <a:ext cx="636675" cy="6366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C497E4-CB28-4AD6-B23E-A78A23C7DAA7}">
      <dsp:nvSpPr>
        <dsp:cNvPr id="0" name=""/>
        <dsp:cNvSpPr/>
      </dsp:nvSpPr>
      <dsp:spPr>
        <a:xfrm>
          <a:off x="1337017" y="2894472"/>
          <a:ext cx="3680801" cy="1157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12" tIns="122512" rIns="122512" bIns="122512" numCol="1" spcCol="1270" anchor="ctr" anchorCtr="0">
          <a:noAutofit/>
        </a:bodyPr>
        <a:lstStyle/>
        <a:p>
          <a:pPr marL="0" lvl="0" indent="0" algn="l" defTabSz="1066800">
            <a:lnSpc>
              <a:spcPct val="90000"/>
            </a:lnSpc>
            <a:spcBef>
              <a:spcPct val="0"/>
            </a:spcBef>
            <a:spcAft>
              <a:spcPct val="35000"/>
            </a:spcAft>
            <a:buNone/>
          </a:pPr>
          <a:r>
            <a:rPr lang="en-US" sz="2400" kern="1200"/>
            <a:t>What do you want to learn more about?</a:t>
          </a:r>
        </a:p>
      </dsp:txBody>
      <dsp:txXfrm>
        <a:off x="1337017" y="2894472"/>
        <a:ext cx="3680801" cy="11575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3394F-D483-4087-947A-6E1386890028}">
      <dsp:nvSpPr>
        <dsp:cNvPr id="0" name=""/>
        <dsp:cNvSpPr/>
      </dsp:nvSpPr>
      <dsp:spPr>
        <a:xfrm>
          <a:off x="1925" y="781467"/>
          <a:ext cx="2212999" cy="11064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a:t>In 2017-2018, 2,822 preschoolers received one or more out-of-school suspensions.</a:t>
          </a:r>
        </a:p>
      </dsp:txBody>
      <dsp:txXfrm>
        <a:off x="34333" y="813875"/>
        <a:ext cx="2148183" cy="1041683"/>
      </dsp:txXfrm>
    </dsp:sp>
    <dsp:sp modelId="{9BE06561-C671-4113-A7E7-634F28C4D5B7}">
      <dsp:nvSpPr>
        <dsp:cNvPr id="0" name=""/>
        <dsp:cNvSpPr/>
      </dsp:nvSpPr>
      <dsp:spPr>
        <a:xfrm>
          <a:off x="2768175" y="781467"/>
          <a:ext cx="2212999" cy="11064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a:t>Black preschool children accounted for 18.2% of total enrollment but 43.3% of one or more out-of-school suspensions.</a:t>
          </a:r>
        </a:p>
      </dsp:txBody>
      <dsp:txXfrm>
        <a:off x="2800583" y="813875"/>
        <a:ext cx="2148183" cy="1041683"/>
      </dsp:txXfrm>
    </dsp:sp>
    <dsp:sp modelId="{2998AF77-CC70-4408-92EE-39544713F297}">
      <dsp:nvSpPr>
        <dsp:cNvPr id="0" name=""/>
        <dsp:cNvSpPr/>
      </dsp:nvSpPr>
      <dsp:spPr>
        <a:xfrm>
          <a:off x="2989475" y="1887967"/>
          <a:ext cx="221299" cy="829874"/>
        </a:xfrm>
        <a:custGeom>
          <a:avLst/>
          <a:gdLst/>
          <a:ahLst/>
          <a:cxnLst/>
          <a:rect l="0" t="0" r="0" b="0"/>
          <a:pathLst>
            <a:path>
              <a:moveTo>
                <a:pt x="0" y="0"/>
              </a:moveTo>
              <a:lnTo>
                <a:pt x="0" y="829874"/>
              </a:lnTo>
              <a:lnTo>
                <a:pt x="221299" y="8298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A51851-4AAC-493B-BB55-EFB72A2D0848}">
      <dsp:nvSpPr>
        <dsp:cNvPr id="0" name=""/>
        <dsp:cNvSpPr/>
      </dsp:nvSpPr>
      <dsp:spPr>
        <a:xfrm>
          <a:off x="3210775" y="2164591"/>
          <a:ext cx="1770399" cy="11064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a:t>Expelled at rates twice their share of enrollment (38.2% expelled)</a:t>
          </a:r>
        </a:p>
      </dsp:txBody>
      <dsp:txXfrm>
        <a:off x="3243183" y="2196999"/>
        <a:ext cx="1705583" cy="1041683"/>
      </dsp:txXfrm>
    </dsp:sp>
    <dsp:sp modelId="{BBA6BA46-42E5-401F-8230-F6E8E686867D}">
      <dsp:nvSpPr>
        <dsp:cNvPr id="0" name=""/>
        <dsp:cNvSpPr/>
      </dsp:nvSpPr>
      <dsp:spPr>
        <a:xfrm>
          <a:off x="5534424" y="781467"/>
          <a:ext cx="2212999" cy="11064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a:t>Preschool boys were suspended and expelled much more often than girls</a:t>
          </a:r>
        </a:p>
      </dsp:txBody>
      <dsp:txXfrm>
        <a:off x="5566832" y="813875"/>
        <a:ext cx="2148183" cy="1041683"/>
      </dsp:txXfrm>
    </dsp:sp>
    <dsp:sp modelId="{C94BCDE9-5B96-4089-9523-FA09059F1389}">
      <dsp:nvSpPr>
        <dsp:cNvPr id="0" name=""/>
        <dsp:cNvSpPr/>
      </dsp:nvSpPr>
      <dsp:spPr>
        <a:xfrm>
          <a:off x="5755724" y="1887967"/>
          <a:ext cx="221299" cy="829874"/>
        </a:xfrm>
        <a:custGeom>
          <a:avLst/>
          <a:gdLst/>
          <a:ahLst/>
          <a:cxnLst/>
          <a:rect l="0" t="0" r="0" b="0"/>
          <a:pathLst>
            <a:path>
              <a:moveTo>
                <a:pt x="0" y="0"/>
              </a:moveTo>
              <a:lnTo>
                <a:pt x="0" y="829874"/>
              </a:lnTo>
              <a:lnTo>
                <a:pt x="221299" y="8298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008A95-6095-4D93-8E73-5748AD17AAED}">
      <dsp:nvSpPr>
        <dsp:cNvPr id="0" name=""/>
        <dsp:cNvSpPr/>
      </dsp:nvSpPr>
      <dsp:spPr>
        <a:xfrm>
          <a:off x="5977024" y="2164591"/>
          <a:ext cx="1770399" cy="11064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a:t>Black preschool boys received both suspensions (34.2%) and expulsions (30.4%) more than 3x their enrollment (9.6%)</a:t>
          </a:r>
        </a:p>
      </dsp:txBody>
      <dsp:txXfrm>
        <a:off x="6009432" y="2196999"/>
        <a:ext cx="1705583" cy="1041683"/>
      </dsp:txXfrm>
    </dsp:sp>
    <dsp:sp modelId="{BA9B06B0-3B4E-4CA3-AFF3-B6AAECD9A9AE}">
      <dsp:nvSpPr>
        <dsp:cNvPr id="0" name=""/>
        <dsp:cNvSpPr/>
      </dsp:nvSpPr>
      <dsp:spPr>
        <a:xfrm>
          <a:off x="8300674" y="781467"/>
          <a:ext cx="2212999" cy="11064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a:t>Preschool students who were served under IDEA accounted for 22.7% of total pre-school enrollment but accounted for 56.9% of preschool students who were expelled.</a:t>
          </a:r>
        </a:p>
      </dsp:txBody>
      <dsp:txXfrm>
        <a:off x="8333082" y="813875"/>
        <a:ext cx="2148183" cy="10416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1BAF1-B011-4594-9047-506CF3BEC8D8}">
      <dsp:nvSpPr>
        <dsp:cNvPr id="0" name=""/>
        <dsp:cNvSpPr/>
      </dsp:nvSpPr>
      <dsp:spPr>
        <a:xfrm>
          <a:off x="4049869" y="831572"/>
          <a:ext cx="174153" cy="1940570"/>
        </a:xfrm>
        <a:custGeom>
          <a:avLst/>
          <a:gdLst/>
          <a:ahLst/>
          <a:cxnLst/>
          <a:rect l="0" t="0" r="0" b="0"/>
          <a:pathLst>
            <a:path>
              <a:moveTo>
                <a:pt x="0" y="0"/>
              </a:moveTo>
              <a:lnTo>
                <a:pt x="0" y="1940570"/>
              </a:lnTo>
              <a:lnTo>
                <a:pt x="174153" y="194057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43FF95-9810-4343-B2A0-724C601D42E2}">
      <dsp:nvSpPr>
        <dsp:cNvPr id="0" name=""/>
        <dsp:cNvSpPr/>
      </dsp:nvSpPr>
      <dsp:spPr>
        <a:xfrm>
          <a:off x="3875715" y="831572"/>
          <a:ext cx="174153" cy="1940570"/>
        </a:xfrm>
        <a:custGeom>
          <a:avLst/>
          <a:gdLst/>
          <a:ahLst/>
          <a:cxnLst/>
          <a:rect l="0" t="0" r="0" b="0"/>
          <a:pathLst>
            <a:path>
              <a:moveTo>
                <a:pt x="174153" y="0"/>
              </a:moveTo>
              <a:lnTo>
                <a:pt x="174153" y="1940570"/>
              </a:lnTo>
              <a:lnTo>
                <a:pt x="0" y="194057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9D592B-EA80-42DF-B208-11E751C91DCE}">
      <dsp:nvSpPr>
        <dsp:cNvPr id="0" name=""/>
        <dsp:cNvSpPr/>
      </dsp:nvSpPr>
      <dsp:spPr>
        <a:xfrm>
          <a:off x="4049869" y="831572"/>
          <a:ext cx="174153" cy="762959"/>
        </a:xfrm>
        <a:custGeom>
          <a:avLst/>
          <a:gdLst/>
          <a:ahLst/>
          <a:cxnLst/>
          <a:rect l="0" t="0" r="0" b="0"/>
          <a:pathLst>
            <a:path>
              <a:moveTo>
                <a:pt x="0" y="0"/>
              </a:moveTo>
              <a:lnTo>
                <a:pt x="0" y="762959"/>
              </a:lnTo>
              <a:lnTo>
                <a:pt x="174153" y="7629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C0AFD1-7A9A-494D-91B3-426957E3FE5B}">
      <dsp:nvSpPr>
        <dsp:cNvPr id="0" name=""/>
        <dsp:cNvSpPr/>
      </dsp:nvSpPr>
      <dsp:spPr>
        <a:xfrm>
          <a:off x="3875715" y="831572"/>
          <a:ext cx="174153" cy="762959"/>
        </a:xfrm>
        <a:custGeom>
          <a:avLst/>
          <a:gdLst/>
          <a:ahLst/>
          <a:cxnLst/>
          <a:rect l="0" t="0" r="0" b="0"/>
          <a:pathLst>
            <a:path>
              <a:moveTo>
                <a:pt x="174153" y="0"/>
              </a:moveTo>
              <a:lnTo>
                <a:pt x="174153" y="762959"/>
              </a:lnTo>
              <a:lnTo>
                <a:pt x="0" y="7629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EFBD01-C02F-46D3-B907-B115F5584EA9}">
      <dsp:nvSpPr>
        <dsp:cNvPr id="0" name=""/>
        <dsp:cNvSpPr/>
      </dsp:nvSpPr>
      <dsp:spPr>
        <a:xfrm>
          <a:off x="4049869" y="831572"/>
          <a:ext cx="2006914" cy="2703529"/>
        </a:xfrm>
        <a:custGeom>
          <a:avLst/>
          <a:gdLst/>
          <a:ahLst/>
          <a:cxnLst/>
          <a:rect l="0" t="0" r="0" b="0"/>
          <a:pathLst>
            <a:path>
              <a:moveTo>
                <a:pt x="0" y="0"/>
              </a:moveTo>
              <a:lnTo>
                <a:pt x="0" y="2529376"/>
              </a:lnTo>
              <a:lnTo>
                <a:pt x="2006914" y="2529376"/>
              </a:lnTo>
              <a:lnTo>
                <a:pt x="2006914" y="27035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CD073A-97B3-4063-BF6E-5E1AA27EE917}">
      <dsp:nvSpPr>
        <dsp:cNvPr id="0" name=""/>
        <dsp:cNvSpPr/>
      </dsp:nvSpPr>
      <dsp:spPr>
        <a:xfrm>
          <a:off x="4004149" y="831572"/>
          <a:ext cx="91440" cy="2703529"/>
        </a:xfrm>
        <a:custGeom>
          <a:avLst/>
          <a:gdLst/>
          <a:ahLst/>
          <a:cxnLst/>
          <a:rect l="0" t="0" r="0" b="0"/>
          <a:pathLst>
            <a:path>
              <a:moveTo>
                <a:pt x="45720" y="0"/>
              </a:moveTo>
              <a:lnTo>
                <a:pt x="45720" y="27035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0CD12F-A814-407E-A7ED-871A20BA4C95}">
      <dsp:nvSpPr>
        <dsp:cNvPr id="0" name=""/>
        <dsp:cNvSpPr/>
      </dsp:nvSpPr>
      <dsp:spPr>
        <a:xfrm>
          <a:off x="2042954" y="831572"/>
          <a:ext cx="2006914" cy="2703529"/>
        </a:xfrm>
        <a:custGeom>
          <a:avLst/>
          <a:gdLst/>
          <a:ahLst/>
          <a:cxnLst/>
          <a:rect l="0" t="0" r="0" b="0"/>
          <a:pathLst>
            <a:path>
              <a:moveTo>
                <a:pt x="2006914" y="0"/>
              </a:moveTo>
              <a:lnTo>
                <a:pt x="2006914" y="2529376"/>
              </a:lnTo>
              <a:lnTo>
                <a:pt x="0" y="2529376"/>
              </a:lnTo>
              <a:lnTo>
                <a:pt x="0" y="27035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978ABD-30A0-4EBE-AC94-7C3D121A5E5E}">
      <dsp:nvSpPr>
        <dsp:cNvPr id="0" name=""/>
        <dsp:cNvSpPr/>
      </dsp:nvSpPr>
      <dsp:spPr>
        <a:xfrm>
          <a:off x="3220565" y="2268"/>
          <a:ext cx="1658607" cy="8293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MTSS</a:t>
          </a:r>
        </a:p>
        <a:p>
          <a:pPr marL="0" lvl="0" indent="0" algn="ctr" defTabSz="577850">
            <a:lnSpc>
              <a:spcPct val="90000"/>
            </a:lnSpc>
            <a:spcBef>
              <a:spcPct val="0"/>
            </a:spcBef>
            <a:spcAft>
              <a:spcPct val="35000"/>
            </a:spcAft>
            <a:buNone/>
          </a:pPr>
          <a:r>
            <a:rPr lang="en-US" sz="1300" kern="1200" dirty="0"/>
            <a:t>3 </a:t>
          </a:r>
          <a:r>
            <a:rPr lang="en-US" sz="1300" kern="1200" dirty="0" err="1"/>
            <a:t>yr</a:t>
          </a:r>
          <a:r>
            <a:rPr lang="en-US" sz="1300" kern="1200" dirty="0"/>
            <a:t> olds-12</a:t>
          </a:r>
          <a:r>
            <a:rPr lang="en-US" sz="1300" kern="1200" baseline="30000" dirty="0"/>
            <a:t>th</a:t>
          </a:r>
          <a:r>
            <a:rPr lang="en-US" sz="1300" kern="1200" dirty="0"/>
            <a:t> grade</a:t>
          </a:r>
        </a:p>
      </dsp:txBody>
      <dsp:txXfrm>
        <a:off x="3220565" y="2268"/>
        <a:ext cx="1658607" cy="829303"/>
      </dsp:txXfrm>
    </dsp:sp>
    <dsp:sp modelId="{A15011AE-128E-4673-AF17-98FAE5AC6034}">
      <dsp:nvSpPr>
        <dsp:cNvPr id="0" name=""/>
        <dsp:cNvSpPr/>
      </dsp:nvSpPr>
      <dsp:spPr>
        <a:xfrm>
          <a:off x="1213650" y="3535101"/>
          <a:ext cx="1658607" cy="8293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Universal Design for Learning</a:t>
          </a:r>
        </a:p>
      </dsp:txBody>
      <dsp:txXfrm>
        <a:off x="1213650" y="3535101"/>
        <a:ext cx="1658607" cy="829303"/>
      </dsp:txXfrm>
    </dsp:sp>
    <dsp:sp modelId="{358018A2-3A6F-4EF3-B107-CE5BB92E848E}">
      <dsp:nvSpPr>
        <dsp:cNvPr id="0" name=""/>
        <dsp:cNvSpPr/>
      </dsp:nvSpPr>
      <dsp:spPr>
        <a:xfrm>
          <a:off x="3220565" y="3535101"/>
          <a:ext cx="1658607" cy="8293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Developmentally Appropriate Practice</a:t>
          </a:r>
        </a:p>
      </dsp:txBody>
      <dsp:txXfrm>
        <a:off x="3220565" y="3535101"/>
        <a:ext cx="1658607" cy="829303"/>
      </dsp:txXfrm>
    </dsp:sp>
    <dsp:sp modelId="{6EFF3D24-E705-44B8-9E01-1F0C0B93E9E6}">
      <dsp:nvSpPr>
        <dsp:cNvPr id="0" name=""/>
        <dsp:cNvSpPr/>
      </dsp:nvSpPr>
      <dsp:spPr>
        <a:xfrm>
          <a:off x="5227480" y="3535101"/>
          <a:ext cx="1658607" cy="8293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Diversity-Equity-Inclusion</a:t>
          </a:r>
        </a:p>
        <a:p>
          <a:pPr marL="0" lvl="0" indent="0" algn="ctr" defTabSz="577850">
            <a:lnSpc>
              <a:spcPct val="90000"/>
            </a:lnSpc>
            <a:spcBef>
              <a:spcPct val="0"/>
            </a:spcBef>
            <a:spcAft>
              <a:spcPct val="35000"/>
            </a:spcAft>
            <a:buNone/>
          </a:pPr>
          <a:r>
            <a:rPr lang="en-US" sz="1300" kern="1200" dirty="0"/>
            <a:t>Culturally Responsive Practices</a:t>
          </a:r>
        </a:p>
      </dsp:txBody>
      <dsp:txXfrm>
        <a:off x="5227480" y="3535101"/>
        <a:ext cx="1658607" cy="829303"/>
      </dsp:txXfrm>
    </dsp:sp>
    <dsp:sp modelId="{CBBD0AD5-E79A-4BA0-A5F1-D77CF3CF2F67}">
      <dsp:nvSpPr>
        <dsp:cNvPr id="0" name=""/>
        <dsp:cNvSpPr/>
      </dsp:nvSpPr>
      <dsp:spPr>
        <a:xfrm>
          <a:off x="2217108" y="1179879"/>
          <a:ext cx="1658607" cy="8293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PK Social Emotional</a:t>
          </a:r>
        </a:p>
        <a:p>
          <a:pPr marL="0" lvl="0" indent="0" algn="ctr" defTabSz="577850">
            <a:lnSpc>
              <a:spcPct val="90000"/>
            </a:lnSpc>
            <a:spcBef>
              <a:spcPct val="0"/>
            </a:spcBef>
            <a:spcAft>
              <a:spcPct val="35000"/>
            </a:spcAft>
            <a:buNone/>
          </a:pPr>
          <a:r>
            <a:rPr lang="en-US" sz="1300" kern="1200" dirty="0"/>
            <a:t>Pyramid</a:t>
          </a:r>
        </a:p>
      </dsp:txBody>
      <dsp:txXfrm>
        <a:off x="2217108" y="1179879"/>
        <a:ext cx="1658607" cy="829303"/>
      </dsp:txXfrm>
    </dsp:sp>
    <dsp:sp modelId="{12AE6BEF-17B7-4A3F-AF2F-29A27C574311}">
      <dsp:nvSpPr>
        <dsp:cNvPr id="0" name=""/>
        <dsp:cNvSpPr/>
      </dsp:nvSpPr>
      <dsp:spPr>
        <a:xfrm>
          <a:off x="4224022" y="1179879"/>
          <a:ext cx="1658607" cy="8293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K-12  Social Emotional</a:t>
          </a:r>
        </a:p>
        <a:p>
          <a:pPr marL="0" lvl="0" indent="0" algn="ctr" defTabSz="577850">
            <a:lnSpc>
              <a:spcPct val="90000"/>
            </a:lnSpc>
            <a:spcBef>
              <a:spcPct val="0"/>
            </a:spcBef>
            <a:spcAft>
              <a:spcPct val="35000"/>
            </a:spcAft>
            <a:buNone/>
          </a:pPr>
          <a:r>
            <a:rPr lang="en-US" sz="1300" kern="1200" dirty="0"/>
            <a:t>PBIS</a:t>
          </a:r>
        </a:p>
      </dsp:txBody>
      <dsp:txXfrm>
        <a:off x="4224022" y="1179879"/>
        <a:ext cx="1658607" cy="829303"/>
      </dsp:txXfrm>
    </dsp:sp>
    <dsp:sp modelId="{ABFDEABE-40A3-4528-846F-7FC9CF3558E2}">
      <dsp:nvSpPr>
        <dsp:cNvPr id="0" name=""/>
        <dsp:cNvSpPr/>
      </dsp:nvSpPr>
      <dsp:spPr>
        <a:xfrm>
          <a:off x="2217108" y="2357490"/>
          <a:ext cx="1658607" cy="8293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Academic</a:t>
          </a:r>
        </a:p>
      </dsp:txBody>
      <dsp:txXfrm>
        <a:off x="2217108" y="2357490"/>
        <a:ext cx="1658607" cy="829303"/>
      </dsp:txXfrm>
    </dsp:sp>
    <dsp:sp modelId="{0A593E03-D59B-4B89-9FDF-D16DC50C0ECF}">
      <dsp:nvSpPr>
        <dsp:cNvPr id="0" name=""/>
        <dsp:cNvSpPr/>
      </dsp:nvSpPr>
      <dsp:spPr>
        <a:xfrm>
          <a:off x="4224022" y="2357490"/>
          <a:ext cx="1658607" cy="8293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Behavioral</a:t>
          </a:r>
        </a:p>
      </dsp:txBody>
      <dsp:txXfrm>
        <a:off x="4224022" y="2357490"/>
        <a:ext cx="1658607" cy="8293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14D64F-FEAC-4F16-9E97-48E4ED3F5EE0}">
      <dsp:nvSpPr>
        <dsp:cNvPr id="0" name=""/>
        <dsp:cNvSpPr/>
      </dsp:nvSpPr>
      <dsp:spPr>
        <a:xfrm>
          <a:off x="0" y="102489"/>
          <a:ext cx="8556171" cy="114678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A Multi-Tiered Systems of Support (MTSS) is a framework for how school districts can build the necessary systems to ensure each and every student receives a high-quality educational experience. </a:t>
          </a:r>
        </a:p>
      </dsp:txBody>
      <dsp:txXfrm>
        <a:off x="55981" y="158470"/>
        <a:ext cx="8444209" cy="1034820"/>
      </dsp:txXfrm>
    </dsp:sp>
    <dsp:sp modelId="{AF4974F5-F88F-4923-9B4F-4FCE6B0F52AB}">
      <dsp:nvSpPr>
        <dsp:cNvPr id="0" name=""/>
        <dsp:cNvSpPr/>
      </dsp:nvSpPr>
      <dsp:spPr>
        <a:xfrm>
          <a:off x="0" y="1295352"/>
          <a:ext cx="8556171" cy="114678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Universal design for learning (UDL) is a framework that reduces barriers in instruction, proactively provides appropriate accommodations and supports, and allows for high-achievement expectations for all students, regardless of their unique strengths and challenges. </a:t>
          </a:r>
        </a:p>
      </dsp:txBody>
      <dsp:txXfrm>
        <a:off x="55981" y="1351333"/>
        <a:ext cx="8444209" cy="1034820"/>
      </dsp:txXfrm>
    </dsp:sp>
    <dsp:sp modelId="{58E58607-147A-4425-958C-1DCAAF32D3AA}">
      <dsp:nvSpPr>
        <dsp:cNvPr id="0" name=""/>
        <dsp:cNvSpPr/>
      </dsp:nvSpPr>
      <dsp:spPr>
        <a:xfrm>
          <a:off x="0" y="2488215"/>
          <a:ext cx="8556171" cy="114678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SEL is the process through which students acquire and effectively apply the knowledge, attitudes, and skills necessary to understand and manage emotions, set and achieve positive goals, feel and show empathy for others, establish and maintain positive relationships, and make responsible decisions.</a:t>
          </a:r>
        </a:p>
      </dsp:txBody>
      <dsp:txXfrm>
        <a:off x="55981" y="2544196"/>
        <a:ext cx="8444209" cy="1034820"/>
      </dsp:txXfrm>
    </dsp:sp>
    <dsp:sp modelId="{90215EEF-6723-442B-864C-486B141B8B3B}">
      <dsp:nvSpPr>
        <dsp:cNvPr id="0" name=""/>
        <dsp:cNvSpPr/>
      </dsp:nvSpPr>
      <dsp:spPr>
        <a:xfrm>
          <a:off x="0" y="3681078"/>
          <a:ext cx="8556171" cy="114678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PBIS is an evidence-based framework for supporting students behavioral, academic, social, emotional, and mental health.  PBIS is a subset of PBS.  PBIS is used interchangeably with SW-PBS.</a:t>
          </a:r>
        </a:p>
      </dsp:txBody>
      <dsp:txXfrm>
        <a:off x="55981" y="3737059"/>
        <a:ext cx="8444209" cy="1034820"/>
      </dsp:txXfrm>
    </dsp:sp>
    <dsp:sp modelId="{7A38C53E-8A59-41AE-AFA4-DD6D7AEFFFD8}">
      <dsp:nvSpPr>
        <dsp:cNvPr id="0" name=""/>
        <dsp:cNvSpPr/>
      </dsp:nvSpPr>
      <dsp:spPr>
        <a:xfrm>
          <a:off x="0" y="4873941"/>
          <a:ext cx="8556171" cy="114678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The Pyramid Model is a framework of evidence-based practices for promoting young children’s healthy social and emotional development.  Pyramid has also been referred to a PW-PBS.</a:t>
          </a:r>
        </a:p>
      </dsp:txBody>
      <dsp:txXfrm>
        <a:off x="55981" y="4929922"/>
        <a:ext cx="8444209" cy="10348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0C9657-B7F7-4D67-A856-B44C55E1C8CE}">
      <dsp:nvSpPr>
        <dsp:cNvPr id="0" name=""/>
        <dsp:cNvSpPr/>
      </dsp:nvSpPr>
      <dsp:spPr>
        <a:xfrm>
          <a:off x="795060" y="713584"/>
          <a:ext cx="1264141" cy="126414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D499C1-D0FD-4B89-A007-4579D8797553}">
      <dsp:nvSpPr>
        <dsp:cNvPr id="0" name=""/>
        <dsp:cNvSpPr/>
      </dsp:nvSpPr>
      <dsp:spPr>
        <a:xfrm>
          <a:off x="1064467" y="982991"/>
          <a:ext cx="725326" cy="725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59BB82-EAC3-4635-ADAA-1E3218AE8944}">
      <dsp:nvSpPr>
        <dsp:cNvPr id="0" name=""/>
        <dsp:cNvSpPr/>
      </dsp:nvSpPr>
      <dsp:spPr>
        <a:xfrm>
          <a:off x="390949" y="2371474"/>
          <a:ext cx="2072362" cy="96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dirty="0">
              <a:latin typeface="Arial" panose="020B0604020202020204" pitchFamily="34" charset="0"/>
              <a:cs typeface="Arial" panose="020B0604020202020204" pitchFamily="34" charset="0"/>
            </a:rPr>
            <a:t>Leadership Team</a:t>
          </a:r>
        </a:p>
      </dsp:txBody>
      <dsp:txXfrm>
        <a:off x="390949" y="2371474"/>
        <a:ext cx="2072362" cy="967500"/>
      </dsp:txXfrm>
    </dsp:sp>
    <dsp:sp modelId="{2C7762CA-26F1-4907-994C-C0D4AB1E1C2A}">
      <dsp:nvSpPr>
        <dsp:cNvPr id="0" name=""/>
        <dsp:cNvSpPr/>
      </dsp:nvSpPr>
      <dsp:spPr>
        <a:xfrm>
          <a:off x="3408216" y="713584"/>
          <a:ext cx="1264141" cy="126414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A4AEC6-DCD0-4251-B386-D73BB6B26E48}">
      <dsp:nvSpPr>
        <dsp:cNvPr id="0" name=""/>
        <dsp:cNvSpPr/>
      </dsp:nvSpPr>
      <dsp:spPr>
        <a:xfrm>
          <a:off x="3677623" y="982991"/>
          <a:ext cx="725326" cy="725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85F472-7D4D-4CDA-A06F-BB784AA4306E}">
      <dsp:nvSpPr>
        <dsp:cNvPr id="0" name=""/>
        <dsp:cNvSpPr/>
      </dsp:nvSpPr>
      <dsp:spPr>
        <a:xfrm>
          <a:off x="2825975" y="2371474"/>
          <a:ext cx="2428622" cy="96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dirty="0">
              <a:latin typeface="Arial" panose="020B0604020202020204" pitchFamily="34" charset="0"/>
              <a:cs typeface="Arial" panose="020B0604020202020204" pitchFamily="34" charset="0"/>
            </a:rPr>
            <a:t>Training/PD</a:t>
          </a:r>
        </a:p>
      </dsp:txBody>
      <dsp:txXfrm>
        <a:off x="2825975" y="2371474"/>
        <a:ext cx="2428622" cy="967500"/>
      </dsp:txXfrm>
    </dsp:sp>
    <dsp:sp modelId="{DF166984-73EE-40AB-A767-BB009E5B7320}">
      <dsp:nvSpPr>
        <dsp:cNvPr id="0" name=""/>
        <dsp:cNvSpPr/>
      </dsp:nvSpPr>
      <dsp:spPr>
        <a:xfrm>
          <a:off x="6021372" y="713584"/>
          <a:ext cx="1264141" cy="126414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EADE57-ECC4-4F5C-99B8-7085C3C97937}">
      <dsp:nvSpPr>
        <dsp:cNvPr id="0" name=""/>
        <dsp:cNvSpPr/>
      </dsp:nvSpPr>
      <dsp:spPr>
        <a:xfrm>
          <a:off x="6290779" y="982991"/>
          <a:ext cx="725326" cy="725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D906A5-2FC5-48E5-8218-97535D28E9C2}">
      <dsp:nvSpPr>
        <dsp:cNvPr id="0" name=""/>
        <dsp:cNvSpPr/>
      </dsp:nvSpPr>
      <dsp:spPr>
        <a:xfrm>
          <a:off x="5617261" y="2371474"/>
          <a:ext cx="2072362" cy="96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dirty="0">
              <a:latin typeface="Arial" panose="020B0604020202020204" pitchFamily="34" charset="0"/>
              <a:cs typeface="Arial" panose="020B0604020202020204" pitchFamily="34" charset="0"/>
            </a:rPr>
            <a:t>Coaching</a:t>
          </a:r>
        </a:p>
      </dsp:txBody>
      <dsp:txXfrm>
        <a:off x="5617261" y="2371474"/>
        <a:ext cx="2072362" cy="967500"/>
      </dsp:txXfrm>
    </dsp:sp>
    <dsp:sp modelId="{6E0F2E42-E7CC-4871-9C0C-C6963F9A36CD}">
      <dsp:nvSpPr>
        <dsp:cNvPr id="0" name=""/>
        <dsp:cNvSpPr/>
      </dsp:nvSpPr>
      <dsp:spPr>
        <a:xfrm>
          <a:off x="8456398" y="713584"/>
          <a:ext cx="1264141" cy="126414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8A948E-DDA6-474A-A350-0E0EA4A5FB25}">
      <dsp:nvSpPr>
        <dsp:cNvPr id="0" name=""/>
        <dsp:cNvSpPr/>
      </dsp:nvSpPr>
      <dsp:spPr>
        <a:xfrm>
          <a:off x="8725805" y="982991"/>
          <a:ext cx="725326" cy="725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A15844-B786-4F0C-9DE9-902315448DAF}">
      <dsp:nvSpPr>
        <dsp:cNvPr id="0" name=""/>
        <dsp:cNvSpPr/>
      </dsp:nvSpPr>
      <dsp:spPr>
        <a:xfrm>
          <a:off x="8052287" y="2371474"/>
          <a:ext cx="2072362" cy="96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dirty="0">
              <a:latin typeface="Arial" panose="020B0604020202020204" pitchFamily="34" charset="0"/>
              <a:cs typeface="Arial" panose="020B0604020202020204" pitchFamily="34" charset="0"/>
            </a:rPr>
            <a:t>Data Collection &amp; Use</a:t>
          </a:r>
        </a:p>
      </dsp:txBody>
      <dsp:txXfrm>
        <a:off x="8052287" y="2371474"/>
        <a:ext cx="2072362" cy="9675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D32D47-AC98-41CD-8F63-5B264F4ECD0F}">
      <dsp:nvSpPr>
        <dsp:cNvPr id="0" name=""/>
        <dsp:cNvSpPr/>
      </dsp:nvSpPr>
      <dsp:spPr>
        <a:xfrm>
          <a:off x="0" y="1681"/>
          <a:ext cx="10515600" cy="85246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1653F4-4A2D-40BA-BE66-0C4626A6CAEA}">
      <dsp:nvSpPr>
        <dsp:cNvPr id="0" name=""/>
        <dsp:cNvSpPr/>
      </dsp:nvSpPr>
      <dsp:spPr>
        <a:xfrm>
          <a:off x="257869" y="193485"/>
          <a:ext cx="468854" cy="4688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89616D-2768-4CDC-86CB-97A57C236292}">
      <dsp:nvSpPr>
        <dsp:cNvPr id="0" name=""/>
        <dsp:cNvSpPr/>
      </dsp:nvSpPr>
      <dsp:spPr>
        <a:xfrm>
          <a:off x="984593" y="1681"/>
          <a:ext cx="9531006" cy="852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219" tIns="90219" rIns="90219" bIns="90219" numCol="1" spcCol="1270" anchor="ctr" anchorCtr="0">
          <a:noAutofit/>
        </a:bodyPr>
        <a:lstStyle/>
        <a:p>
          <a:pPr marL="0" lvl="0" indent="0" algn="l" defTabSz="977900">
            <a:lnSpc>
              <a:spcPct val="90000"/>
            </a:lnSpc>
            <a:spcBef>
              <a:spcPct val="0"/>
            </a:spcBef>
            <a:spcAft>
              <a:spcPct val="35000"/>
            </a:spcAft>
            <a:buNone/>
          </a:pPr>
          <a:r>
            <a:rPr lang="en-US" sz="2200" kern="1200"/>
            <a:t>What does social emotional MTSS implementation look like in your school? </a:t>
          </a:r>
        </a:p>
      </dsp:txBody>
      <dsp:txXfrm>
        <a:off x="984593" y="1681"/>
        <a:ext cx="9531006" cy="852462"/>
      </dsp:txXfrm>
    </dsp:sp>
    <dsp:sp modelId="{A611B495-2F5A-43E6-8441-118EF83F261C}">
      <dsp:nvSpPr>
        <dsp:cNvPr id="0" name=""/>
        <dsp:cNvSpPr/>
      </dsp:nvSpPr>
      <dsp:spPr>
        <a:xfrm>
          <a:off x="0" y="1067259"/>
          <a:ext cx="10515600" cy="85246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6C5C7D-094A-454B-89C8-09FE7201E682}">
      <dsp:nvSpPr>
        <dsp:cNvPr id="0" name=""/>
        <dsp:cNvSpPr/>
      </dsp:nvSpPr>
      <dsp:spPr>
        <a:xfrm>
          <a:off x="257869" y="1259063"/>
          <a:ext cx="468854" cy="4688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8BEEAE-635E-4921-85CB-26CE62CF953F}">
      <dsp:nvSpPr>
        <dsp:cNvPr id="0" name=""/>
        <dsp:cNvSpPr/>
      </dsp:nvSpPr>
      <dsp:spPr>
        <a:xfrm>
          <a:off x="984593" y="1067259"/>
          <a:ext cx="9531006" cy="852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219" tIns="90219" rIns="90219" bIns="90219" numCol="1" spcCol="1270" anchor="ctr" anchorCtr="0">
          <a:noAutofit/>
        </a:bodyPr>
        <a:lstStyle/>
        <a:p>
          <a:pPr marL="0" lvl="0" indent="0" algn="l" defTabSz="977900">
            <a:lnSpc>
              <a:spcPct val="90000"/>
            </a:lnSpc>
            <a:spcBef>
              <a:spcPct val="0"/>
            </a:spcBef>
            <a:spcAft>
              <a:spcPct val="35000"/>
            </a:spcAft>
            <a:buNone/>
          </a:pPr>
          <a:r>
            <a:rPr lang="en-US" sz="2200" kern="1200"/>
            <a:t>What training around social emotional MTSS do staff receive?</a:t>
          </a:r>
        </a:p>
      </dsp:txBody>
      <dsp:txXfrm>
        <a:off x="984593" y="1067259"/>
        <a:ext cx="9531006" cy="852462"/>
      </dsp:txXfrm>
    </dsp:sp>
    <dsp:sp modelId="{5B58ACCD-D9E6-4B8A-9866-A06976DD4FF3}">
      <dsp:nvSpPr>
        <dsp:cNvPr id="0" name=""/>
        <dsp:cNvSpPr/>
      </dsp:nvSpPr>
      <dsp:spPr>
        <a:xfrm>
          <a:off x="0" y="2132837"/>
          <a:ext cx="10515600" cy="85246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AA119F-12EE-49A6-84D5-37A5C6355AD9}">
      <dsp:nvSpPr>
        <dsp:cNvPr id="0" name=""/>
        <dsp:cNvSpPr/>
      </dsp:nvSpPr>
      <dsp:spPr>
        <a:xfrm>
          <a:off x="257869" y="2324641"/>
          <a:ext cx="468854" cy="4688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DEA56D-7F08-449C-848B-D6F73A4EBA77}">
      <dsp:nvSpPr>
        <dsp:cNvPr id="0" name=""/>
        <dsp:cNvSpPr/>
      </dsp:nvSpPr>
      <dsp:spPr>
        <a:xfrm>
          <a:off x="984593" y="2132837"/>
          <a:ext cx="9531006" cy="852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219" tIns="90219" rIns="90219" bIns="90219" numCol="1" spcCol="1270" anchor="ctr" anchorCtr="0">
          <a:noAutofit/>
        </a:bodyPr>
        <a:lstStyle/>
        <a:p>
          <a:pPr marL="0" lvl="0" indent="0" algn="l" defTabSz="977900">
            <a:lnSpc>
              <a:spcPct val="90000"/>
            </a:lnSpc>
            <a:spcBef>
              <a:spcPct val="0"/>
            </a:spcBef>
            <a:spcAft>
              <a:spcPct val="35000"/>
            </a:spcAft>
            <a:buNone/>
          </a:pPr>
          <a:r>
            <a:rPr lang="en-US" sz="2200" kern="1200"/>
            <a:t>What coaching around social emotional MTSS do staff participate in?</a:t>
          </a:r>
        </a:p>
      </dsp:txBody>
      <dsp:txXfrm>
        <a:off x="984593" y="2132837"/>
        <a:ext cx="9531006" cy="852462"/>
      </dsp:txXfrm>
    </dsp:sp>
    <dsp:sp modelId="{D1EB7A00-B59B-4B48-8F68-65659A3401B1}">
      <dsp:nvSpPr>
        <dsp:cNvPr id="0" name=""/>
        <dsp:cNvSpPr/>
      </dsp:nvSpPr>
      <dsp:spPr>
        <a:xfrm>
          <a:off x="0" y="3198414"/>
          <a:ext cx="10515600" cy="85246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B92D6D-E53C-48D9-AD7A-031652871100}">
      <dsp:nvSpPr>
        <dsp:cNvPr id="0" name=""/>
        <dsp:cNvSpPr/>
      </dsp:nvSpPr>
      <dsp:spPr>
        <a:xfrm>
          <a:off x="257869" y="3390218"/>
          <a:ext cx="468854" cy="4688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81C18E-196C-46AF-A779-D09516955EDE}">
      <dsp:nvSpPr>
        <dsp:cNvPr id="0" name=""/>
        <dsp:cNvSpPr/>
      </dsp:nvSpPr>
      <dsp:spPr>
        <a:xfrm>
          <a:off x="984593" y="3198414"/>
          <a:ext cx="9531006" cy="852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219" tIns="90219" rIns="90219" bIns="90219" numCol="1" spcCol="1270" anchor="ctr" anchorCtr="0">
          <a:noAutofit/>
        </a:bodyPr>
        <a:lstStyle/>
        <a:p>
          <a:pPr marL="0" lvl="0" indent="0" algn="l" defTabSz="977900">
            <a:lnSpc>
              <a:spcPct val="90000"/>
            </a:lnSpc>
            <a:spcBef>
              <a:spcPct val="0"/>
            </a:spcBef>
            <a:spcAft>
              <a:spcPct val="35000"/>
            </a:spcAft>
            <a:buNone/>
          </a:pPr>
          <a:r>
            <a:rPr lang="en-US" sz="2200" kern="1200"/>
            <a:t>What data around social emotional MTSS is collected and how is it used?</a:t>
          </a:r>
        </a:p>
      </dsp:txBody>
      <dsp:txXfrm>
        <a:off x="984593" y="3198414"/>
        <a:ext cx="9531006" cy="8524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86AA2A-412F-4767-952F-0862B687CA93}">
      <dsp:nvSpPr>
        <dsp:cNvPr id="0" name=""/>
        <dsp:cNvSpPr/>
      </dsp:nvSpPr>
      <dsp:spPr>
        <a:xfrm rot="21300000">
          <a:off x="1058490" y="1618972"/>
          <a:ext cx="9296690" cy="813355"/>
        </a:xfrm>
        <a:prstGeom prst="mathMinus">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934E78-1DED-4B17-AB91-D6DD9BCBF889}">
      <dsp:nvSpPr>
        <dsp:cNvPr id="0" name=""/>
        <dsp:cNvSpPr/>
      </dsp:nvSpPr>
      <dsp:spPr>
        <a:xfrm>
          <a:off x="1369640" y="-50576"/>
          <a:ext cx="3424101" cy="2126802"/>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31DBF4-D20F-47F8-A63D-EBAB3A104EB1}">
      <dsp:nvSpPr>
        <dsp:cNvPr id="0" name=""/>
        <dsp:cNvSpPr/>
      </dsp:nvSpPr>
      <dsp:spPr>
        <a:xfrm>
          <a:off x="4653636" y="0"/>
          <a:ext cx="6443592" cy="1701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Black" panose="020B0A04020102020204" pitchFamily="34" charset="0"/>
            </a:rPr>
            <a:t>Systems</a:t>
          </a:r>
        </a:p>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Leadership Team, Staff Buy-In, Family Engagement, Program-Wide Expectations, PD and Staff Support, Responding to Challenging Behavior, Monitoring Implementation &amp; Outcomes</a:t>
          </a:r>
        </a:p>
      </dsp:txBody>
      <dsp:txXfrm>
        <a:off x="4653636" y="0"/>
        <a:ext cx="6443592" cy="1701546"/>
      </dsp:txXfrm>
    </dsp:sp>
    <dsp:sp modelId="{5651BA46-1500-4ACB-B86A-F793E330692B}">
      <dsp:nvSpPr>
        <dsp:cNvPr id="0" name=""/>
        <dsp:cNvSpPr/>
      </dsp:nvSpPr>
      <dsp:spPr>
        <a:xfrm>
          <a:off x="7207744" y="2162908"/>
          <a:ext cx="3424101" cy="1620520"/>
        </a:xfrm>
        <a:prstGeom prst="up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E659A4-C702-44CC-82FF-72BA3718D516}">
      <dsp:nvSpPr>
        <dsp:cNvPr id="0" name=""/>
        <dsp:cNvSpPr/>
      </dsp:nvSpPr>
      <dsp:spPr>
        <a:xfrm>
          <a:off x="-10117" y="2349753"/>
          <a:ext cx="7096710" cy="1701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Black" panose="020B0A04020102020204" pitchFamily="34" charset="0"/>
              <a:cs typeface="Arial" panose="020B0604020202020204" pitchFamily="34" charset="0"/>
            </a:rPr>
            <a:t>Practices</a:t>
          </a:r>
        </a:p>
        <a:p>
          <a:pPr marL="0" lvl="0" indent="0" algn="ctr" defTabSz="800100">
            <a:lnSpc>
              <a:spcPct val="90000"/>
            </a:lnSpc>
            <a:spcBef>
              <a:spcPct val="0"/>
            </a:spcBef>
            <a:spcAft>
              <a:spcPct val="35000"/>
            </a:spcAft>
            <a:buNone/>
          </a:pPr>
          <a:r>
            <a:rPr lang="en-US" sz="1800" b="0" kern="1200" dirty="0">
              <a:latin typeface="Arial" panose="020B0604020202020204" pitchFamily="34" charset="0"/>
              <a:cs typeface="Arial" panose="020B0604020202020204" pitchFamily="34" charset="0"/>
            </a:rPr>
            <a:t>Schedules/Routines, Transitions, Engagement, Directions, Behavior Expectations, Collaborative Teaming, Emotional Competencies, Friendship Skills, Problem Solving, Self Regulation, Responding to Challenging Behaviors, Supporting Families</a:t>
          </a:r>
          <a:r>
            <a:rPr lang="en-US" sz="1600" b="0" kern="1200" dirty="0">
              <a:latin typeface="Arial" panose="020B0604020202020204" pitchFamily="34" charset="0"/>
              <a:cs typeface="Arial" panose="020B0604020202020204" pitchFamily="34" charset="0"/>
            </a:rPr>
            <a:t>.</a:t>
          </a:r>
        </a:p>
        <a:p>
          <a:pPr marL="0" lvl="0" indent="0" algn="ctr" defTabSz="800100">
            <a:lnSpc>
              <a:spcPct val="90000"/>
            </a:lnSpc>
            <a:spcBef>
              <a:spcPct val="0"/>
            </a:spcBef>
            <a:spcAft>
              <a:spcPct val="35000"/>
            </a:spcAft>
            <a:buNone/>
          </a:pPr>
          <a:endParaRPr lang="en-US" sz="1500" b="0" kern="1200" dirty="0">
            <a:latin typeface="Arial Black" panose="020B0A04020102020204" pitchFamily="34" charset="0"/>
            <a:cs typeface="Arial" panose="020B0604020202020204" pitchFamily="34" charset="0"/>
          </a:endParaRPr>
        </a:p>
      </dsp:txBody>
      <dsp:txXfrm>
        <a:off x="-10117" y="2349753"/>
        <a:ext cx="7096710" cy="17015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DF3DC2-F03F-41A1-9422-FC01C6DD8D6B}">
      <dsp:nvSpPr>
        <dsp:cNvPr id="0" name=""/>
        <dsp:cNvSpPr/>
      </dsp:nvSpPr>
      <dsp:spPr>
        <a:xfrm>
          <a:off x="0" y="81942"/>
          <a:ext cx="10515600" cy="5036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Classroom Schedule</a:t>
          </a:r>
        </a:p>
      </dsp:txBody>
      <dsp:txXfrm>
        <a:off x="24588" y="106530"/>
        <a:ext cx="10466424" cy="454509"/>
      </dsp:txXfrm>
    </dsp:sp>
    <dsp:sp modelId="{480E8097-4491-4633-8272-0ADD45DB5446}">
      <dsp:nvSpPr>
        <dsp:cNvPr id="0" name=""/>
        <dsp:cNvSpPr/>
      </dsp:nvSpPr>
      <dsp:spPr>
        <a:xfrm>
          <a:off x="0" y="646107"/>
          <a:ext cx="10515600" cy="5036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Rules &amp; Expectations</a:t>
          </a:r>
        </a:p>
      </dsp:txBody>
      <dsp:txXfrm>
        <a:off x="24588" y="670695"/>
        <a:ext cx="10466424" cy="454509"/>
      </dsp:txXfrm>
    </dsp:sp>
    <dsp:sp modelId="{0030CE5B-51E2-4D93-B3AF-4A5B6F71D3AC}">
      <dsp:nvSpPr>
        <dsp:cNvPr id="0" name=""/>
        <dsp:cNvSpPr/>
      </dsp:nvSpPr>
      <dsp:spPr>
        <a:xfrm>
          <a:off x="0" y="1210272"/>
          <a:ext cx="10515600" cy="5036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Family Involvement</a:t>
          </a:r>
        </a:p>
      </dsp:txBody>
      <dsp:txXfrm>
        <a:off x="24588" y="1234860"/>
        <a:ext cx="10466424" cy="454509"/>
      </dsp:txXfrm>
    </dsp:sp>
    <dsp:sp modelId="{F7D0B765-D502-41F0-B32D-F17B2EE515C6}">
      <dsp:nvSpPr>
        <dsp:cNvPr id="0" name=""/>
        <dsp:cNvSpPr/>
      </dsp:nvSpPr>
      <dsp:spPr>
        <a:xfrm>
          <a:off x="0" y="1774437"/>
          <a:ext cx="10515600" cy="5036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Responses to Challenging Behavior</a:t>
          </a:r>
        </a:p>
      </dsp:txBody>
      <dsp:txXfrm>
        <a:off x="24588" y="1799025"/>
        <a:ext cx="10466424" cy="454509"/>
      </dsp:txXfrm>
    </dsp:sp>
    <dsp:sp modelId="{501EC2C6-6275-4017-948C-017E8B367ECD}">
      <dsp:nvSpPr>
        <dsp:cNvPr id="0" name=""/>
        <dsp:cNvSpPr/>
      </dsp:nvSpPr>
      <dsp:spPr>
        <a:xfrm>
          <a:off x="0" y="2338601"/>
          <a:ext cx="10515600" cy="5036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Data Collection Tools</a:t>
          </a:r>
        </a:p>
      </dsp:txBody>
      <dsp:txXfrm>
        <a:off x="24588" y="2363189"/>
        <a:ext cx="10466424" cy="454509"/>
      </dsp:txXfrm>
    </dsp:sp>
    <dsp:sp modelId="{0899024B-C41F-4D23-BD9B-6E9F4E4994C0}">
      <dsp:nvSpPr>
        <dsp:cNvPr id="0" name=""/>
        <dsp:cNvSpPr/>
      </dsp:nvSpPr>
      <dsp:spPr>
        <a:xfrm>
          <a:off x="0" y="2902767"/>
          <a:ext cx="10515600" cy="5036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Role of the Office</a:t>
          </a:r>
        </a:p>
      </dsp:txBody>
      <dsp:txXfrm>
        <a:off x="24588" y="2927355"/>
        <a:ext cx="10466424" cy="454509"/>
      </dsp:txXfrm>
    </dsp:sp>
    <dsp:sp modelId="{02B2E835-9992-4BE4-B185-45F3FD5A80CE}">
      <dsp:nvSpPr>
        <dsp:cNvPr id="0" name=""/>
        <dsp:cNvSpPr/>
      </dsp:nvSpPr>
      <dsp:spPr>
        <a:xfrm>
          <a:off x="0" y="3466932"/>
          <a:ext cx="10515600" cy="5036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Acknowledgement Systems</a:t>
          </a:r>
        </a:p>
      </dsp:txBody>
      <dsp:txXfrm>
        <a:off x="24588" y="3491520"/>
        <a:ext cx="10466424" cy="45450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3AE36A-9849-8734-68B0-2D959C7265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0F2755D-0799-B19A-BCBD-8C9E999E64F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11163C-EE2E-7546-90F8-CF22AAE91DD9}" type="datetimeFigureOut">
              <a:rPr lang="en-US" smtClean="0"/>
              <a:t>4/11/2024</a:t>
            </a:fld>
            <a:endParaRPr lang="en-US" dirty="0"/>
          </a:p>
        </p:txBody>
      </p:sp>
      <p:sp>
        <p:nvSpPr>
          <p:cNvPr id="4" name="Footer Placeholder 3">
            <a:extLst>
              <a:ext uri="{FF2B5EF4-FFF2-40B4-BE49-F238E27FC236}">
                <a16:creationId xmlns:a16="http://schemas.microsoft.com/office/drawing/2014/main" id="{F9C1E47C-F85D-AA6B-B568-76BD637D3E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1A28AEA-2389-7F26-5A5D-D8C5E312DFE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190C47-E711-1845-B18B-7A2271B9705D}" type="slidenum">
              <a:rPr lang="en-US" smtClean="0"/>
              <a:t>‹#›</a:t>
            </a:fld>
            <a:endParaRPr lang="en-US" dirty="0"/>
          </a:p>
        </p:txBody>
      </p:sp>
    </p:spTree>
    <p:extLst>
      <p:ext uri="{BB962C8B-B14F-4D97-AF65-F5344CB8AC3E}">
        <p14:creationId xmlns:p14="http://schemas.microsoft.com/office/powerpoint/2010/main" val="6974912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251491-C050-C142-BE35-A9B9D73644B3}" type="datetimeFigureOut">
              <a:rPr lang="en-US" smtClean="0"/>
              <a:t>4/11/2024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5FC15E-7FD1-034A-9729-2C6FA6821FBB}" type="slidenum">
              <a:rPr lang="en-US" smtClean="0"/>
              <a:t>‹#›</a:t>
            </a:fld>
            <a:endParaRPr lang="en-US" dirty="0"/>
          </a:p>
        </p:txBody>
      </p:sp>
    </p:spTree>
    <p:extLst>
      <p:ext uri="{BB962C8B-B14F-4D97-AF65-F5344CB8AC3E}">
        <p14:creationId xmlns:p14="http://schemas.microsoft.com/office/powerpoint/2010/main" val="40637814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1</a:t>
            </a:fld>
            <a:endParaRPr lang="en-US"/>
          </a:p>
        </p:txBody>
      </p:sp>
    </p:spTree>
    <p:extLst>
      <p:ext uri="{BB962C8B-B14F-4D97-AF65-F5344CB8AC3E}">
        <p14:creationId xmlns:p14="http://schemas.microsoft.com/office/powerpoint/2010/main" val="3361292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10</a:t>
            </a:fld>
            <a:endParaRPr lang="en-US"/>
          </a:p>
        </p:txBody>
      </p:sp>
    </p:spTree>
    <p:extLst>
      <p:ext uri="{BB962C8B-B14F-4D97-AF65-F5344CB8AC3E}">
        <p14:creationId xmlns:p14="http://schemas.microsoft.com/office/powerpoint/2010/main" val="3826466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11</a:t>
            </a:fld>
            <a:endParaRPr lang="en-US"/>
          </a:p>
        </p:txBody>
      </p:sp>
    </p:spTree>
    <p:extLst>
      <p:ext uri="{BB962C8B-B14F-4D97-AF65-F5344CB8AC3E}">
        <p14:creationId xmlns:p14="http://schemas.microsoft.com/office/powerpoint/2010/main" val="1984416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baseline="0" dirty="0">
              <a:solidFill>
                <a:srgbClr val="2B2829"/>
              </a:solidFill>
              <a:latin typeface="Quicksand"/>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12</a:t>
            </a:fld>
            <a:endParaRPr lang="en-US"/>
          </a:p>
        </p:txBody>
      </p:sp>
    </p:spTree>
    <p:extLst>
      <p:ext uri="{BB962C8B-B14F-4D97-AF65-F5344CB8AC3E}">
        <p14:creationId xmlns:p14="http://schemas.microsoft.com/office/powerpoint/2010/main" val="2626144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13</a:t>
            </a:fld>
            <a:endParaRPr lang="en-US"/>
          </a:p>
        </p:txBody>
      </p:sp>
    </p:spTree>
    <p:extLst>
      <p:ext uri="{BB962C8B-B14F-4D97-AF65-F5344CB8AC3E}">
        <p14:creationId xmlns:p14="http://schemas.microsoft.com/office/powerpoint/2010/main" val="18728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14</a:t>
            </a:fld>
            <a:endParaRPr lang="en-US"/>
          </a:p>
        </p:txBody>
      </p:sp>
    </p:spTree>
    <p:extLst>
      <p:ext uri="{BB962C8B-B14F-4D97-AF65-F5344CB8AC3E}">
        <p14:creationId xmlns:p14="http://schemas.microsoft.com/office/powerpoint/2010/main" val="1641984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15</a:t>
            </a:fld>
            <a:endParaRPr lang="en-US"/>
          </a:p>
        </p:txBody>
      </p:sp>
    </p:spTree>
    <p:extLst>
      <p:ext uri="{BB962C8B-B14F-4D97-AF65-F5344CB8AC3E}">
        <p14:creationId xmlns:p14="http://schemas.microsoft.com/office/powerpoint/2010/main" val="2910174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16</a:t>
            </a:fld>
            <a:endParaRPr lang="en-US"/>
          </a:p>
        </p:txBody>
      </p:sp>
    </p:spTree>
    <p:extLst>
      <p:ext uri="{BB962C8B-B14F-4D97-AF65-F5344CB8AC3E}">
        <p14:creationId xmlns:p14="http://schemas.microsoft.com/office/powerpoint/2010/main" val="3862906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17</a:t>
            </a:fld>
            <a:endParaRPr lang="en-US"/>
          </a:p>
        </p:txBody>
      </p:sp>
    </p:spTree>
    <p:extLst>
      <p:ext uri="{BB962C8B-B14F-4D97-AF65-F5344CB8AC3E}">
        <p14:creationId xmlns:p14="http://schemas.microsoft.com/office/powerpoint/2010/main" val="2248666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825FC15E-7FD1-034A-9729-2C6FA6821FBB}" type="slidenum">
              <a:rPr lang="en-US" smtClean="0"/>
              <a:t>18</a:t>
            </a:fld>
            <a:endParaRPr lang="en-US"/>
          </a:p>
        </p:txBody>
      </p:sp>
    </p:spTree>
    <p:extLst>
      <p:ext uri="{BB962C8B-B14F-4D97-AF65-F5344CB8AC3E}">
        <p14:creationId xmlns:p14="http://schemas.microsoft.com/office/powerpoint/2010/main" val="2103909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19</a:t>
            </a:fld>
            <a:endParaRPr lang="en-US"/>
          </a:p>
        </p:txBody>
      </p:sp>
    </p:spTree>
    <p:extLst>
      <p:ext uri="{BB962C8B-B14F-4D97-AF65-F5344CB8AC3E}">
        <p14:creationId xmlns:p14="http://schemas.microsoft.com/office/powerpoint/2010/main" val="785271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2</a:t>
            </a:fld>
            <a:endParaRPr lang="en-US"/>
          </a:p>
        </p:txBody>
      </p:sp>
    </p:spTree>
    <p:extLst>
      <p:ext uri="{BB962C8B-B14F-4D97-AF65-F5344CB8AC3E}">
        <p14:creationId xmlns:p14="http://schemas.microsoft.com/office/powerpoint/2010/main" val="3198198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20</a:t>
            </a:fld>
            <a:endParaRPr lang="en-US"/>
          </a:p>
        </p:txBody>
      </p:sp>
    </p:spTree>
    <p:extLst>
      <p:ext uri="{BB962C8B-B14F-4D97-AF65-F5344CB8AC3E}">
        <p14:creationId xmlns:p14="http://schemas.microsoft.com/office/powerpoint/2010/main" val="2473981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825FC15E-7FD1-034A-9729-2C6FA6821FBB}" type="slidenum">
              <a:rPr lang="en-US" smtClean="0"/>
              <a:t>21</a:t>
            </a:fld>
            <a:endParaRPr lang="en-US"/>
          </a:p>
        </p:txBody>
      </p:sp>
    </p:spTree>
    <p:extLst>
      <p:ext uri="{BB962C8B-B14F-4D97-AF65-F5344CB8AC3E}">
        <p14:creationId xmlns:p14="http://schemas.microsoft.com/office/powerpoint/2010/main" val="694396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22</a:t>
            </a:fld>
            <a:endParaRPr lang="en-US"/>
          </a:p>
        </p:txBody>
      </p:sp>
    </p:spTree>
    <p:extLst>
      <p:ext uri="{BB962C8B-B14F-4D97-AF65-F5344CB8AC3E}">
        <p14:creationId xmlns:p14="http://schemas.microsoft.com/office/powerpoint/2010/main" val="388675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23</a:t>
            </a:fld>
            <a:endParaRPr lang="en-US"/>
          </a:p>
        </p:txBody>
      </p:sp>
    </p:spTree>
    <p:extLst>
      <p:ext uri="{BB962C8B-B14F-4D97-AF65-F5344CB8AC3E}">
        <p14:creationId xmlns:p14="http://schemas.microsoft.com/office/powerpoint/2010/main" val="2858811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3</a:t>
            </a:fld>
            <a:endParaRPr lang="en-US"/>
          </a:p>
        </p:txBody>
      </p:sp>
    </p:spTree>
    <p:extLst>
      <p:ext uri="{BB962C8B-B14F-4D97-AF65-F5344CB8AC3E}">
        <p14:creationId xmlns:p14="http://schemas.microsoft.com/office/powerpoint/2010/main" val="106613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4</a:t>
            </a:fld>
            <a:endParaRPr lang="en-US"/>
          </a:p>
        </p:txBody>
      </p:sp>
    </p:spTree>
    <p:extLst>
      <p:ext uri="{BB962C8B-B14F-4D97-AF65-F5344CB8AC3E}">
        <p14:creationId xmlns:p14="http://schemas.microsoft.com/office/powerpoint/2010/main" val="3640926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5</a:t>
            </a:fld>
            <a:endParaRPr lang="en-US"/>
          </a:p>
        </p:txBody>
      </p:sp>
    </p:spTree>
    <p:extLst>
      <p:ext uri="{BB962C8B-B14F-4D97-AF65-F5344CB8AC3E}">
        <p14:creationId xmlns:p14="http://schemas.microsoft.com/office/powerpoint/2010/main" val="2949907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6</a:t>
            </a:fld>
            <a:endParaRPr lang="en-US"/>
          </a:p>
        </p:txBody>
      </p:sp>
    </p:spTree>
    <p:extLst>
      <p:ext uri="{BB962C8B-B14F-4D97-AF65-F5344CB8AC3E}">
        <p14:creationId xmlns:p14="http://schemas.microsoft.com/office/powerpoint/2010/main" val="501402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7</a:t>
            </a:fld>
            <a:endParaRPr lang="en-US"/>
          </a:p>
        </p:txBody>
      </p:sp>
    </p:spTree>
    <p:extLst>
      <p:ext uri="{BB962C8B-B14F-4D97-AF65-F5344CB8AC3E}">
        <p14:creationId xmlns:p14="http://schemas.microsoft.com/office/powerpoint/2010/main" val="3514998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8</a:t>
            </a:fld>
            <a:endParaRPr lang="en-US" dirty="0"/>
          </a:p>
        </p:txBody>
      </p:sp>
    </p:spTree>
    <p:extLst>
      <p:ext uri="{BB962C8B-B14F-4D97-AF65-F5344CB8AC3E}">
        <p14:creationId xmlns:p14="http://schemas.microsoft.com/office/powerpoint/2010/main" val="932428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9</a:t>
            </a:fld>
            <a:endParaRPr lang="en-US"/>
          </a:p>
        </p:txBody>
      </p:sp>
    </p:spTree>
    <p:extLst>
      <p:ext uri="{BB962C8B-B14F-4D97-AF65-F5344CB8AC3E}">
        <p14:creationId xmlns:p14="http://schemas.microsoft.com/office/powerpoint/2010/main" val="6520018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7EE377-B8E1-46C6-764E-35B9C88999DC}"/>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AFA9C25D-EF20-84AD-D14D-2061BB41F0C7}"/>
              </a:ext>
            </a:extLst>
          </p:cNvPr>
          <p:cNvSpPr>
            <a:spLocks noGrp="1"/>
          </p:cNvSpPr>
          <p:nvPr>
            <p:ph type="ctrTitle"/>
          </p:nvPr>
        </p:nvSpPr>
        <p:spPr>
          <a:xfrm>
            <a:off x="505838" y="690351"/>
            <a:ext cx="8631677" cy="1928238"/>
          </a:xfrm>
          <a:prstGeom prst="rect">
            <a:avLst/>
          </a:prstGeom>
        </p:spPr>
        <p:txBody>
          <a:bodyPr anchor="b">
            <a:normAutofit/>
          </a:bodyPr>
          <a:lstStyle>
            <a:lvl1pPr algn="l">
              <a:defRPr sz="6600">
                <a:solidFill>
                  <a:schemeClr val="bg1"/>
                </a:solidFill>
                <a:latin typeface="Arial" panose="020B0604020202020204" pitchFamily="34" charset="0"/>
                <a:ea typeface="Apple Symbols" panose="02000000000000000000" pitchFamily="2" charset="-79"/>
                <a:cs typeface="Arial"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917F9B5-9E18-407C-4D11-7AC3882D7047}"/>
              </a:ext>
            </a:extLst>
          </p:cNvPr>
          <p:cNvSpPr>
            <a:spLocks noGrp="1"/>
          </p:cNvSpPr>
          <p:nvPr>
            <p:ph type="subTitle" idx="1"/>
          </p:nvPr>
        </p:nvSpPr>
        <p:spPr>
          <a:xfrm>
            <a:off x="505838" y="5466944"/>
            <a:ext cx="6770451" cy="1391055"/>
          </a:xfrm>
        </p:spPr>
        <p:txBody>
          <a:bodyPr>
            <a:normAutofit/>
          </a:bodyPr>
          <a:lstStyle>
            <a:lvl1pPr marL="0" indent="0" algn="l">
              <a:buNone/>
              <a:defRPr sz="2800">
                <a:solidFill>
                  <a:srgbClr val="3647B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23403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fog, screenshot, blur&#10;&#10;Description automatically generated">
            <a:extLst>
              <a:ext uri="{FF2B5EF4-FFF2-40B4-BE49-F238E27FC236}">
                <a16:creationId xmlns:a16="http://schemas.microsoft.com/office/drawing/2014/main" id="{73A13FDB-6B12-D57B-937C-FDCC340F7DDF}"/>
              </a:ext>
            </a:extLst>
          </p:cNvPr>
          <p:cNvPicPr>
            <a:picLocks noChangeAspect="1"/>
          </p:cNvPicPr>
          <p:nvPr userDrawn="1"/>
        </p:nvPicPr>
        <p:blipFill>
          <a:blip r:embed="rId2"/>
          <a:stretch>
            <a:fillRect/>
          </a:stretch>
        </p:blipFill>
        <p:spPr>
          <a:xfrm>
            <a:off x="0" y="0"/>
            <a:ext cx="12191998" cy="6857999"/>
          </a:xfrm>
          <a:prstGeom prst="rect">
            <a:avLst/>
          </a:prstGeom>
        </p:spPr>
      </p:pic>
      <p:sp>
        <p:nvSpPr>
          <p:cNvPr id="2" name="Title 1">
            <a:extLst>
              <a:ext uri="{FF2B5EF4-FFF2-40B4-BE49-F238E27FC236}">
                <a16:creationId xmlns:a16="http://schemas.microsoft.com/office/drawing/2014/main" id="{AFA9C25D-EF20-84AD-D14D-2061BB41F0C7}"/>
              </a:ext>
            </a:extLst>
          </p:cNvPr>
          <p:cNvSpPr>
            <a:spLocks noGrp="1"/>
          </p:cNvSpPr>
          <p:nvPr>
            <p:ph type="ctrTitle"/>
          </p:nvPr>
        </p:nvSpPr>
        <p:spPr>
          <a:xfrm>
            <a:off x="505838" y="690351"/>
            <a:ext cx="8631677" cy="1928238"/>
          </a:xfrm>
          <a:prstGeom prst="rect">
            <a:avLst/>
          </a:prstGeom>
        </p:spPr>
        <p:txBody>
          <a:bodyPr anchor="b">
            <a:normAutofit/>
          </a:bodyPr>
          <a:lstStyle>
            <a:lvl1pPr algn="l">
              <a:defRPr sz="6600" b="1" i="0" spc="-300">
                <a:solidFill>
                  <a:schemeClr val="accent1">
                    <a:lumMod val="50000"/>
                  </a:schemeClr>
                </a:solidFill>
                <a:latin typeface="Arial" panose="020B0604020202020204" pitchFamily="34" charset="0"/>
                <a:ea typeface="Apple Symbols" panose="02000000000000000000" pitchFamily="2" charset="-79"/>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6917F9B5-9E18-407C-4D11-7AC3882D7047}"/>
              </a:ext>
            </a:extLst>
          </p:cNvPr>
          <p:cNvSpPr>
            <a:spLocks noGrp="1"/>
          </p:cNvSpPr>
          <p:nvPr>
            <p:ph type="subTitle" idx="1"/>
          </p:nvPr>
        </p:nvSpPr>
        <p:spPr>
          <a:xfrm>
            <a:off x="505838" y="4855099"/>
            <a:ext cx="6770451" cy="1391055"/>
          </a:xfrm>
        </p:spPr>
        <p:txBody>
          <a:bodyPr>
            <a:normAutofit/>
          </a:bodyPr>
          <a:lstStyle>
            <a:lvl1pPr marL="0" indent="0" algn="l">
              <a:buNone/>
              <a:defRPr sz="2800">
                <a:solidFill>
                  <a:srgbClr val="3647B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descr="A black and white logo&#10;&#10;Description automatically generated">
            <a:extLst>
              <a:ext uri="{FF2B5EF4-FFF2-40B4-BE49-F238E27FC236}">
                <a16:creationId xmlns:a16="http://schemas.microsoft.com/office/drawing/2014/main" id="{27C03EFA-A152-4539-22F6-1D780DB54FE5}"/>
              </a:ext>
            </a:extLst>
          </p:cNvPr>
          <p:cNvPicPr>
            <a:picLocks noChangeAspect="1"/>
          </p:cNvPicPr>
          <p:nvPr userDrawn="1"/>
        </p:nvPicPr>
        <p:blipFill>
          <a:blip r:embed="rId3">
            <a:duotone>
              <a:schemeClr val="accent1">
                <a:shade val="45000"/>
                <a:satMod val="135000"/>
              </a:schemeClr>
              <a:prstClr val="white"/>
            </a:duotone>
          </a:blip>
          <a:stretch>
            <a:fillRect/>
          </a:stretch>
        </p:blipFill>
        <p:spPr>
          <a:xfrm>
            <a:off x="224033" y="6133786"/>
            <a:ext cx="2642822" cy="556849"/>
          </a:xfrm>
          <a:prstGeom prst="rect">
            <a:avLst/>
          </a:prstGeom>
        </p:spPr>
      </p:pic>
    </p:spTree>
    <p:extLst>
      <p:ext uri="{BB962C8B-B14F-4D97-AF65-F5344CB8AC3E}">
        <p14:creationId xmlns:p14="http://schemas.microsoft.com/office/powerpoint/2010/main" val="2816887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ED5A72-E2F7-0E3B-0DDA-8AEE476CFD6C}"/>
              </a:ext>
            </a:extLst>
          </p:cNvPr>
          <p:cNvSpPr>
            <a:spLocks noGrp="1"/>
          </p:cNvSpPr>
          <p:nvPr>
            <p:ph idx="1"/>
          </p:nvPr>
        </p:nvSpPr>
        <p:spPr>
          <a:xfrm>
            <a:off x="838200" y="2086984"/>
            <a:ext cx="10515600" cy="4052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8">
            <a:extLst>
              <a:ext uri="{FF2B5EF4-FFF2-40B4-BE49-F238E27FC236}">
                <a16:creationId xmlns:a16="http://schemas.microsoft.com/office/drawing/2014/main" id="{D8D37926-3C4B-41C8-EFDB-911300C2434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lvl1pPr>
              <a:defRPr b="0" spc="-150"/>
            </a:lvl1pPr>
          </a:lstStyle>
          <a:p>
            <a:r>
              <a:rPr lang="en-US"/>
              <a:t>Click to edit Master title style</a:t>
            </a:r>
          </a:p>
        </p:txBody>
      </p:sp>
    </p:spTree>
    <p:extLst>
      <p:ext uri="{BB962C8B-B14F-4D97-AF65-F5344CB8AC3E}">
        <p14:creationId xmlns:p14="http://schemas.microsoft.com/office/powerpoint/2010/main" val="3420331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924193-02B9-9810-A50A-C323F20B00A2}"/>
              </a:ext>
            </a:extLst>
          </p:cNvPr>
          <p:cNvPicPr>
            <a:picLocks noChangeAspect="1"/>
          </p:cNvPicPr>
          <p:nvPr userDrawn="1"/>
        </p:nvPicPr>
        <p:blipFill>
          <a:blip r:embed="rId2"/>
          <a:stretch>
            <a:fillRect/>
          </a:stretch>
        </p:blipFill>
        <p:spPr>
          <a:xfrm>
            <a:off x="0" y="-16112"/>
            <a:ext cx="12192000" cy="6858000"/>
          </a:xfrm>
          <a:prstGeom prst="rect">
            <a:avLst/>
          </a:prstGeom>
        </p:spPr>
      </p:pic>
      <p:pic>
        <p:nvPicPr>
          <p:cNvPr id="7" name="Picture 6" descr="A picture containing fog, screenshot, blur&#10;&#10;Description automatically generated">
            <a:extLst>
              <a:ext uri="{FF2B5EF4-FFF2-40B4-BE49-F238E27FC236}">
                <a16:creationId xmlns:a16="http://schemas.microsoft.com/office/drawing/2014/main" id="{BD671DD8-DB66-3B92-A1B6-23D8B89C2A4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E7A35BE-2442-7C64-032F-EEC3B84E842D}"/>
              </a:ext>
            </a:extLst>
          </p:cNvPr>
          <p:cNvSpPr>
            <a:spLocks noGrp="1"/>
          </p:cNvSpPr>
          <p:nvPr>
            <p:ph type="title"/>
          </p:nvPr>
        </p:nvSpPr>
        <p:spPr>
          <a:xfrm>
            <a:off x="838200" y="730525"/>
            <a:ext cx="10515600" cy="2852737"/>
          </a:xfrm>
          <a:prstGeom prst="rect">
            <a:avLst/>
          </a:prstGeom>
        </p:spPr>
        <p:txBody>
          <a:bodyPr anchor="b"/>
          <a:lstStyle>
            <a:lvl1pPr>
              <a:defRPr sz="6000" spc="-150">
                <a:solidFill>
                  <a:schemeClr val="accent1">
                    <a:lumMod val="50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9FD8DA3C-9A4F-10ED-C6D4-40AC09EDE511}"/>
              </a:ext>
            </a:extLst>
          </p:cNvPr>
          <p:cNvSpPr>
            <a:spLocks noGrp="1"/>
          </p:cNvSpPr>
          <p:nvPr>
            <p:ph type="body" idx="1"/>
          </p:nvPr>
        </p:nvSpPr>
        <p:spPr>
          <a:xfrm>
            <a:off x="838200" y="3712387"/>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extBox 4">
            <a:extLst>
              <a:ext uri="{FF2B5EF4-FFF2-40B4-BE49-F238E27FC236}">
                <a16:creationId xmlns:a16="http://schemas.microsoft.com/office/drawing/2014/main" id="{F8A65D87-AFBC-843E-1CA6-0F0D9EB66B62}"/>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dirty="0">
              <a:solidFill>
                <a:srgbClr val="8397E7"/>
              </a:solidFill>
            </a:endParaRPr>
          </a:p>
        </p:txBody>
      </p:sp>
      <p:pic>
        <p:nvPicPr>
          <p:cNvPr id="10" name="Picture 9" descr="A black and white logo&#10;&#10;Description automatically generated">
            <a:extLst>
              <a:ext uri="{FF2B5EF4-FFF2-40B4-BE49-F238E27FC236}">
                <a16:creationId xmlns:a16="http://schemas.microsoft.com/office/drawing/2014/main" id="{C97040BC-7CEF-FBD5-14E8-B96311C9FE32}"/>
              </a:ext>
            </a:extLst>
          </p:cNvPr>
          <p:cNvPicPr>
            <a:picLocks noChangeAspect="1"/>
          </p:cNvPicPr>
          <p:nvPr userDrawn="1"/>
        </p:nvPicPr>
        <p:blipFill>
          <a:blip r:embed="rId4">
            <a:duotone>
              <a:schemeClr val="accent1">
                <a:shade val="45000"/>
                <a:satMod val="135000"/>
              </a:schemeClr>
              <a:prstClr val="white"/>
            </a:duotone>
          </a:blip>
          <a:stretch>
            <a:fillRect/>
          </a:stretch>
        </p:blipFill>
        <p:spPr>
          <a:xfrm>
            <a:off x="224033" y="6133786"/>
            <a:ext cx="2642822" cy="556849"/>
          </a:xfrm>
          <a:prstGeom prst="rect">
            <a:avLst/>
          </a:prstGeom>
        </p:spPr>
      </p:pic>
    </p:spTree>
    <p:extLst>
      <p:ext uri="{BB962C8B-B14F-4D97-AF65-F5344CB8AC3E}">
        <p14:creationId xmlns:p14="http://schemas.microsoft.com/office/powerpoint/2010/main" val="3184029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55C14D-8924-F22D-FF6C-1CEECDCEA30C}"/>
              </a:ext>
            </a:extLst>
          </p:cNvPr>
          <p:cNvSpPr>
            <a:spLocks noGrp="1"/>
          </p:cNvSpPr>
          <p:nvPr>
            <p:ph sz="half" idx="1"/>
          </p:nvPr>
        </p:nvSpPr>
        <p:spPr>
          <a:xfrm>
            <a:off x="838200" y="2119256"/>
            <a:ext cx="5181600" cy="405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748EB7-DF60-9429-B7C4-F17C2FD19504}"/>
              </a:ext>
            </a:extLst>
          </p:cNvPr>
          <p:cNvSpPr>
            <a:spLocks noGrp="1"/>
          </p:cNvSpPr>
          <p:nvPr>
            <p:ph sz="half" idx="2"/>
          </p:nvPr>
        </p:nvSpPr>
        <p:spPr>
          <a:xfrm>
            <a:off x="6172200" y="2119256"/>
            <a:ext cx="5181600" cy="405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8">
            <a:extLst>
              <a:ext uri="{FF2B5EF4-FFF2-40B4-BE49-F238E27FC236}">
                <a16:creationId xmlns:a16="http://schemas.microsoft.com/office/drawing/2014/main" id="{09305E6D-E633-8F98-0EDC-7F3C0166DB61}"/>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lvl1pPr>
              <a:defRPr spc="-150"/>
            </a:lvl1pPr>
          </a:lstStyle>
          <a:p>
            <a:r>
              <a:rPr lang="en-US"/>
              <a:t>Click to edit Master title style</a:t>
            </a:r>
          </a:p>
        </p:txBody>
      </p:sp>
    </p:spTree>
    <p:extLst>
      <p:ext uri="{BB962C8B-B14F-4D97-AF65-F5344CB8AC3E}">
        <p14:creationId xmlns:p14="http://schemas.microsoft.com/office/powerpoint/2010/main" val="1049044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7D04F-CFDA-AB0A-0CB3-633767A38D3D}"/>
              </a:ext>
            </a:extLst>
          </p:cNvPr>
          <p:cNvSpPr>
            <a:spLocks noGrp="1"/>
          </p:cNvSpPr>
          <p:nvPr>
            <p:ph type="body" idx="1"/>
          </p:nvPr>
        </p:nvSpPr>
        <p:spPr>
          <a:xfrm>
            <a:off x="836612" y="2109863"/>
            <a:ext cx="5157787" cy="6759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E417A7-92FA-2590-1532-B39F1253F89A}"/>
              </a:ext>
            </a:extLst>
          </p:cNvPr>
          <p:cNvSpPr>
            <a:spLocks noGrp="1"/>
          </p:cNvSpPr>
          <p:nvPr>
            <p:ph sz="half" idx="2"/>
          </p:nvPr>
        </p:nvSpPr>
        <p:spPr>
          <a:xfrm>
            <a:off x="839788" y="2861535"/>
            <a:ext cx="5157787" cy="332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83ECC-3794-AE5F-27B5-A74B4DEC7341}"/>
              </a:ext>
            </a:extLst>
          </p:cNvPr>
          <p:cNvSpPr>
            <a:spLocks noGrp="1"/>
          </p:cNvSpPr>
          <p:nvPr>
            <p:ph type="body" sz="quarter" idx="3"/>
          </p:nvPr>
        </p:nvSpPr>
        <p:spPr>
          <a:xfrm>
            <a:off x="6172200" y="2109863"/>
            <a:ext cx="5183188" cy="6759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4E5DA7-1D14-860C-86DA-E26B78A695EF}"/>
              </a:ext>
            </a:extLst>
          </p:cNvPr>
          <p:cNvSpPr>
            <a:spLocks noGrp="1"/>
          </p:cNvSpPr>
          <p:nvPr>
            <p:ph sz="quarter" idx="4"/>
          </p:nvPr>
        </p:nvSpPr>
        <p:spPr>
          <a:xfrm>
            <a:off x="6172200" y="2861535"/>
            <a:ext cx="5183188" cy="332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8">
            <a:extLst>
              <a:ext uri="{FF2B5EF4-FFF2-40B4-BE49-F238E27FC236}">
                <a16:creationId xmlns:a16="http://schemas.microsoft.com/office/drawing/2014/main" id="{AA033EDD-4130-6D25-944B-3C4E62F04A5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lvl1pPr>
              <a:defRPr spc="-150"/>
            </a:lvl1pPr>
          </a:lstStyle>
          <a:p>
            <a:r>
              <a:rPr lang="en-US"/>
              <a:t>Click to edit Master title style</a:t>
            </a:r>
          </a:p>
        </p:txBody>
      </p:sp>
    </p:spTree>
    <p:extLst>
      <p:ext uri="{BB962C8B-B14F-4D97-AF65-F5344CB8AC3E}">
        <p14:creationId xmlns:p14="http://schemas.microsoft.com/office/powerpoint/2010/main" val="2447990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FE5DF1-48AB-E0EB-F43E-6ACA748DB73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descr="A picture containing text, screenshot, envelope, stationary&#10;&#10;Description automatically generated">
            <a:extLst>
              <a:ext uri="{FF2B5EF4-FFF2-40B4-BE49-F238E27FC236}">
                <a16:creationId xmlns:a16="http://schemas.microsoft.com/office/drawing/2014/main" id="{C1C0FFF0-5075-CF61-E3DA-7EA0ED407CC3}"/>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A5A7959-19EC-57EE-7E3C-D0AA505DBDFA}"/>
              </a:ext>
            </a:extLst>
          </p:cNvPr>
          <p:cNvSpPr>
            <a:spLocks noGrp="1"/>
          </p:cNvSpPr>
          <p:nvPr>
            <p:ph type="title"/>
          </p:nvPr>
        </p:nvSpPr>
        <p:spPr>
          <a:xfrm>
            <a:off x="838200" y="2882157"/>
            <a:ext cx="10515600" cy="1093686"/>
          </a:xfrm>
          <a:prstGeom prst="rect">
            <a:avLst/>
          </a:prstGeom>
        </p:spPr>
        <p:txBody>
          <a:bodyPr>
            <a:normAutofit/>
          </a:bodyPr>
          <a:lstStyle>
            <a:lvl1pPr>
              <a:defRPr sz="6000">
                <a:solidFill>
                  <a:schemeClr val="accent1">
                    <a:lumMod val="50000"/>
                  </a:schemeClr>
                </a:solidFill>
              </a:defRPr>
            </a:lvl1pPr>
          </a:lstStyle>
          <a:p>
            <a:r>
              <a:rPr lang="en-US"/>
              <a:t>Click to edit Master title style</a:t>
            </a:r>
          </a:p>
        </p:txBody>
      </p:sp>
      <p:sp>
        <p:nvSpPr>
          <p:cNvPr id="3" name="TextBox 2">
            <a:extLst>
              <a:ext uri="{FF2B5EF4-FFF2-40B4-BE49-F238E27FC236}">
                <a16:creationId xmlns:a16="http://schemas.microsoft.com/office/drawing/2014/main" id="{220BCF7B-22B6-6253-4D64-9AD634D23090}"/>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dirty="0">
              <a:solidFill>
                <a:srgbClr val="8397E7"/>
              </a:solidFill>
            </a:endParaRPr>
          </a:p>
        </p:txBody>
      </p:sp>
    </p:spTree>
    <p:extLst>
      <p:ext uri="{BB962C8B-B14F-4D97-AF65-F5344CB8AC3E}">
        <p14:creationId xmlns:p14="http://schemas.microsoft.com/office/powerpoint/2010/main" val="715707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0BC1E5-8CCE-BA2E-FCAF-D803E35C5BB4}"/>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dirty="0">
              <a:solidFill>
                <a:srgbClr val="8397E7"/>
              </a:solidFill>
            </a:endParaRPr>
          </a:p>
        </p:txBody>
      </p:sp>
      <p:pic>
        <p:nvPicPr>
          <p:cNvPr id="5" name="Picture 4" descr="A picture containing fog, screenshot, blur&#10;&#10;Description automatically generated">
            <a:extLst>
              <a:ext uri="{FF2B5EF4-FFF2-40B4-BE49-F238E27FC236}">
                <a16:creationId xmlns:a16="http://schemas.microsoft.com/office/drawing/2014/main" id="{7439D200-687F-1A35-0FE3-6C8A8869349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A black and white logo&#10;&#10;Description automatically generated">
            <a:extLst>
              <a:ext uri="{FF2B5EF4-FFF2-40B4-BE49-F238E27FC236}">
                <a16:creationId xmlns:a16="http://schemas.microsoft.com/office/drawing/2014/main" id="{C54FC1CB-AE67-CB1C-35FD-36F5211323AD}"/>
              </a:ext>
            </a:extLst>
          </p:cNvPr>
          <p:cNvPicPr>
            <a:picLocks noChangeAspect="1"/>
          </p:cNvPicPr>
          <p:nvPr userDrawn="1"/>
        </p:nvPicPr>
        <p:blipFill>
          <a:blip r:embed="rId3">
            <a:duotone>
              <a:schemeClr val="accent1">
                <a:shade val="45000"/>
                <a:satMod val="135000"/>
              </a:schemeClr>
              <a:prstClr val="white"/>
            </a:duotone>
          </a:blip>
          <a:stretch>
            <a:fillRect/>
          </a:stretch>
        </p:blipFill>
        <p:spPr>
          <a:xfrm>
            <a:off x="224033" y="6133786"/>
            <a:ext cx="2642822" cy="556849"/>
          </a:xfrm>
          <a:prstGeom prst="rect">
            <a:avLst/>
          </a:prstGeom>
        </p:spPr>
      </p:pic>
    </p:spTree>
    <p:extLst>
      <p:ext uri="{BB962C8B-B14F-4D97-AF65-F5344CB8AC3E}">
        <p14:creationId xmlns:p14="http://schemas.microsoft.com/office/powerpoint/2010/main" val="1876264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A picture containing text, screenshot, envelope, stationary&#10;&#10;Description automatically generated">
            <a:extLst>
              <a:ext uri="{FF2B5EF4-FFF2-40B4-BE49-F238E27FC236}">
                <a16:creationId xmlns:a16="http://schemas.microsoft.com/office/drawing/2014/main" id="{C98BCF38-2DC6-B6A1-4F78-590B1BDDE27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C0DFDD0-A0F2-83DC-8B7C-F0E0195703D2}"/>
              </a:ext>
            </a:extLst>
          </p:cNvPr>
          <p:cNvSpPr>
            <a:spLocks noGrp="1"/>
          </p:cNvSpPr>
          <p:nvPr>
            <p:ph type="title"/>
          </p:nvPr>
        </p:nvSpPr>
        <p:spPr>
          <a:xfrm>
            <a:off x="821168" y="996950"/>
            <a:ext cx="3932237" cy="1600200"/>
          </a:xfrm>
          <a:prstGeom prst="rect">
            <a:avLst/>
          </a:prstGeom>
        </p:spPr>
        <p:txBody>
          <a:bodyPr anchor="t"/>
          <a:lstStyle>
            <a:lvl1pPr>
              <a:defRPr sz="32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817D2E1-E1A8-E3A2-FBE0-B7BCE986DF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7E9988-0A31-7185-4BB3-3C4229E09964}"/>
              </a:ext>
            </a:extLst>
          </p:cNvPr>
          <p:cNvSpPr>
            <a:spLocks noGrp="1"/>
          </p:cNvSpPr>
          <p:nvPr>
            <p:ph type="body" sz="half" idx="2"/>
          </p:nvPr>
        </p:nvSpPr>
        <p:spPr>
          <a:xfrm>
            <a:off x="821169" y="2774373"/>
            <a:ext cx="3932237" cy="308667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a:extLst>
              <a:ext uri="{FF2B5EF4-FFF2-40B4-BE49-F238E27FC236}">
                <a16:creationId xmlns:a16="http://schemas.microsoft.com/office/drawing/2014/main" id="{41D28B3D-8AA7-7411-73DB-702ACCECC369}"/>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dirty="0">
              <a:solidFill>
                <a:srgbClr val="8397E7"/>
              </a:solidFill>
            </a:endParaRPr>
          </a:p>
        </p:txBody>
      </p:sp>
    </p:spTree>
    <p:extLst>
      <p:ext uri="{BB962C8B-B14F-4D97-AF65-F5344CB8AC3E}">
        <p14:creationId xmlns:p14="http://schemas.microsoft.com/office/powerpoint/2010/main" val="1495269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6" name="Picture 5" descr="A picture containing text, screenshot, envelope, stationary&#10;&#10;Description automatically generated">
            <a:extLst>
              <a:ext uri="{FF2B5EF4-FFF2-40B4-BE49-F238E27FC236}">
                <a16:creationId xmlns:a16="http://schemas.microsoft.com/office/drawing/2014/main" id="{342569E2-6A72-3DCA-A745-FF35C7E6ED0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Picture Placeholder 2">
            <a:extLst>
              <a:ext uri="{FF2B5EF4-FFF2-40B4-BE49-F238E27FC236}">
                <a16:creationId xmlns:a16="http://schemas.microsoft.com/office/drawing/2014/main" id="{B047FD8C-2415-7AF2-D9F7-2FD9A5E45B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Title 1">
            <a:extLst>
              <a:ext uri="{FF2B5EF4-FFF2-40B4-BE49-F238E27FC236}">
                <a16:creationId xmlns:a16="http://schemas.microsoft.com/office/drawing/2014/main" id="{375B6969-06CB-5136-72BE-7F36D6601CE5}"/>
              </a:ext>
            </a:extLst>
          </p:cNvPr>
          <p:cNvSpPr>
            <a:spLocks noGrp="1"/>
          </p:cNvSpPr>
          <p:nvPr>
            <p:ph type="title"/>
          </p:nvPr>
        </p:nvSpPr>
        <p:spPr>
          <a:xfrm>
            <a:off x="821168" y="996950"/>
            <a:ext cx="3932237" cy="1600200"/>
          </a:xfrm>
          <a:prstGeom prst="rect">
            <a:avLst/>
          </a:prstGeom>
        </p:spPr>
        <p:txBody>
          <a:bodyPr anchor="t"/>
          <a:lstStyle>
            <a:lvl1pPr>
              <a:defRPr sz="3200">
                <a:solidFill>
                  <a:schemeClr val="tx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15190A3B-C978-9A37-3EC2-7DD786CF8935}"/>
              </a:ext>
            </a:extLst>
          </p:cNvPr>
          <p:cNvSpPr>
            <a:spLocks noGrp="1"/>
          </p:cNvSpPr>
          <p:nvPr>
            <p:ph type="body" sz="half" idx="2"/>
          </p:nvPr>
        </p:nvSpPr>
        <p:spPr>
          <a:xfrm>
            <a:off x="821169" y="2774373"/>
            <a:ext cx="3932237" cy="308667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extBox 1">
            <a:extLst>
              <a:ext uri="{FF2B5EF4-FFF2-40B4-BE49-F238E27FC236}">
                <a16:creationId xmlns:a16="http://schemas.microsoft.com/office/drawing/2014/main" id="{3D551DB3-822F-D681-37C0-3180279A1079}"/>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dirty="0">
              <a:solidFill>
                <a:srgbClr val="8397E7"/>
              </a:solidFill>
            </a:endParaRPr>
          </a:p>
        </p:txBody>
      </p:sp>
    </p:spTree>
    <p:extLst>
      <p:ext uri="{BB962C8B-B14F-4D97-AF65-F5344CB8AC3E}">
        <p14:creationId xmlns:p14="http://schemas.microsoft.com/office/powerpoint/2010/main" val="13403266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p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The ESE logo.">
            <a:extLst>
              <a:ext uri="{FF2B5EF4-FFF2-40B4-BE49-F238E27FC236}">
                <a16:creationId xmlns:a16="http://schemas.microsoft.com/office/drawing/2014/main" id="{C0409D6F-5022-4C54-A665-4417B8EF0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sp>
        <p:nvSpPr>
          <p:cNvPr id="9" name="矩形 8" descr="Colored background box.">
            <a:extLst>
              <a:ext uri="{FF2B5EF4-FFF2-40B4-BE49-F238E27FC236}">
                <a16:creationId xmlns:a16="http://schemas.microsoft.com/office/drawing/2014/main" id="{7D512A3C-1A6C-4890-AAF3-6E19AD2E7913}"/>
              </a:ext>
            </a:extLst>
          </p:cNvPr>
          <p:cNvSpPr/>
          <p:nvPr userDrawn="1"/>
        </p:nvSpPr>
        <p:spPr>
          <a:xfrm>
            <a:off x="0" y="1233722"/>
            <a:ext cx="12192000"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Colored background box.">
            <a:extLst>
              <a:ext uri="{FF2B5EF4-FFF2-40B4-BE49-F238E27FC236}">
                <a16:creationId xmlns:a16="http://schemas.microsoft.com/office/drawing/2014/main" id="{72CE4073-084A-4342-853D-A4762D8A1AC4}"/>
              </a:ext>
            </a:extLst>
          </p:cNvPr>
          <p:cNvSpPr/>
          <p:nvPr userDrawn="1"/>
        </p:nvSpPr>
        <p:spPr>
          <a:xfrm>
            <a:off x="0" y="3822199"/>
            <a:ext cx="12192000" cy="1249421"/>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73382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ED5A72-E2F7-0E3B-0DDA-8AEE476CFD6C}"/>
              </a:ext>
            </a:extLst>
          </p:cNvPr>
          <p:cNvSpPr>
            <a:spLocks noGrp="1"/>
          </p:cNvSpPr>
          <p:nvPr>
            <p:ph idx="1"/>
          </p:nvPr>
        </p:nvSpPr>
        <p:spPr>
          <a:xfrm>
            <a:off x="838200" y="2086984"/>
            <a:ext cx="10515600" cy="40525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8">
            <a:extLst>
              <a:ext uri="{FF2B5EF4-FFF2-40B4-BE49-F238E27FC236}">
                <a16:creationId xmlns:a16="http://schemas.microsoft.com/office/drawing/2014/main" id="{D8D37926-3C4B-41C8-EFDB-911300C2434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979841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ext-one column numbering list">
    <p:spTree>
      <p:nvGrpSpPr>
        <p:cNvPr id="1" name=""/>
        <p:cNvGrpSpPr/>
        <p:nvPr/>
      </p:nvGrpSpPr>
      <p:grpSpPr>
        <a:xfrm>
          <a:off x="0" y="0"/>
          <a:ext cx="0" cy="0"/>
          <a:chOff x="0" y="0"/>
          <a:chExt cx="0" cy="0"/>
        </a:xfrm>
      </p:grpSpPr>
      <p:pic>
        <p:nvPicPr>
          <p:cNvPr id="8"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370972"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3" name="内容占位符 2">
            <a:extLst>
              <a:ext uri="{FF2B5EF4-FFF2-40B4-BE49-F238E27FC236}">
                <a16:creationId xmlns:a16="http://schemas.microsoft.com/office/drawing/2014/main" id="{35FFD893-9645-4ABA-BC18-4957569298FB}"/>
              </a:ext>
            </a:extLst>
          </p:cNvPr>
          <p:cNvSpPr>
            <a:spLocks noGrp="1"/>
          </p:cNvSpPr>
          <p:nvPr>
            <p:ph idx="1" hasCustomPrompt="1"/>
          </p:nvPr>
        </p:nvSpPr>
        <p:spPr>
          <a:xfrm>
            <a:off x="567743" y="1230403"/>
            <a:ext cx="11370972" cy="5049746"/>
          </a:xfrm>
        </p:spPr>
        <p:txBody>
          <a:bodyPr>
            <a:noAutofit/>
          </a:bodyPr>
          <a:lstStyle>
            <a:lvl1pPr marL="514350" indent="-514350">
              <a:lnSpc>
                <a:spcPct val="100000"/>
              </a:lnSpc>
              <a:spcBef>
                <a:spcPts val="0"/>
              </a:spcBef>
              <a:spcAft>
                <a:spcPts val="0"/>
              </a:spcAft>
              <a:buClr>
                <a:srgbClr val="E38526"/>
              </a:buClr>
              <a:buFont typeface="+mj-lt"/>
              <a:buAutoNum type="arabicPeriod"/>
              <a:defRPr sz="32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buClr>
                <a:srgbClr val="E38526"/>
              </a:buClr>
              <a:buFont typeface="Courier New" panose="02070309020205020404" pitchFamily="49" charset="0"/>
              <a:buChar char="o"/>
              <a:defRPr sz="2800">
                <a:solidFill>
                  <a:schemeClr val="accent1">
                    <a:lumMod val="50000"/>
                  </a:schemeClr>
                </a:solidFill>
                <a:latin typeface="Segoe UI" panose="020B0502040204020203" pitchFamily="34" charset="0"/>
                <a:cs typeface="Segoe UI" panose="020B0502040204020203" pitchFamily="34" charset="0"/>
              </a:defRPr>
            </a:lvl2pPr>
            <a:lvl3pPr marL="1143000" indent="-228600">
              <a:buClr>
                <a:srgbClr val="E38526"/>
              </a:buClr>
              <a:buFont typeface="Wingdings" panose="05000000000000000000" pitchFamily="2" charset="2"/>
              <a:buChar char="§"/>
              <a:defRPr sz="2400">
                <a:solidFill>
                  <a:schemeClr val="accent1">
                    <a:lumMod val="50000"/>
                  </a:schemeClr>
                </a:solidFill>
                <a:latin typeface="Segoe UI" panose="020B0502040204020203" pitchFamily="34" charset="0"/>
                <a:cs typeface="Segoe UI" panose="020B0502040204020203" pitchFamily="34" charset="0"/>
              </a:defRPr>
            </a:lvl3pPr>
            <a:lvl4pPr marL="1600200" indent="-228600">
              <a:buClr>
                <a:srgbClr val="E38526"/>
              </a:buClr>
              <a:buFont typeface="Wingdings" panose="05000000000000000000" pitchFamily="2" charset="2"/>
              <a:buChar char="Ø"/>
              <a:defRPr sz="2000">
                <a:solidFill>
                  <a:schemeClr val="accent1">
                    <a:lumMod val="50000"/>
                  </a:schemeClr>
                </a:solidFill>
                <a:latin typeface="Segoe UI" panose="020B0502040204020203" pitchFamily="34" charset="0"/>
                <a:cs typeface="Segoe UI" panose="020B0502040204020203" pitchFamily="34" charset="0"/>
              </a:defRPr>
            </a:lvl4pPr>
            <a:lvl5pPr marL="2057400" indent="-228600">
              <a:buClr>
                <a:srgbClr val="E38526"/>
              </a:buClr>
              <a:buFont typeface="Wingdings" panose="05000000000000000000" pitchFamily="2" charset="2"/>
              <a:buChar char="v"/>
              <a:defRPr sz="20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create numbering list</a:t>
            </a:r>
          </a:p>
        </p:txBody>
      </p:sp>
      <p:sp>
        <p:nvSpPr>
          <p:cNvPr id="12" name="Slide Number Placeholder 11"/>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4" name="TextBox 3"/>
          <p:cNvSpPr txBox="1"/>
          <p:nvPr userDrawn="1"/>
        </p:nvSpPr>
        <p:spPr>
          <a:xfrm>
            <a:off x="250371" y="6356350"/>
            <a:ext cx="7713372" cy="369332"/>
          </a:xfrm>
          <a:prstGeom prst="rect">
            <a:avLst/>
          </a:prstGeom>
          <a:noFill/>
        </p:spPr>
        <p:txBody>
          <a:bodyPr wrap="square" rtlCol="0">
            <a:spAutoFit/>
          </a:bodyPr>
          <a:lstStyle/>
          <a:p>
            <a:r>
              <a:rPr lang="en-US" sz="1200" kern="1200" dirty="0">
                <a:solidFill>
                  <a:schemeClr val="tx1">
                    <a:tint val="75000"/>
                  </a:schemeClr>
                </a:solidFill>
                <a:latin typeface="Segoe"/>
                <a:ea typeface="+mn-ea"/>
                <a:cs typeface="+mn-cs"/>
              </a:rPr>
              <a:t>Massachusetts Department of</a:t>
            </a:r>
            <a:r>
              <a:rPr lang="en-US" baseline="0" dirty="0">
                <a:latin typeface="Segoe"/>
              </a:rPr>
              <a:t> </a:t>
            </a:r>
            <a:r>
              <a:rPr lang="en-US" sz="1200" kern="1200" dirty="0">
                <a:solidFill>
                  <a:schemeClr val="tx1">
                    <a:tint val="75000"/>
                  </a:schemeClr>
                </a:solidFill>
                <a:latin typeface="Segoe"/>
                <a:ea typeface="+mn-ea"/>
                <a:cs typeface="+mn-cs"/>
              </a:rPr>
              <a:t>Elementary</a:t>
            </a:r>
            <a:r>
              <a:rPr lang="en-US" baseline="0" dirty="0">
                <a:latin typeface="Segoe"/>
              </a:rPr>
              <a:t> </a:t>
            </a:r>
            <a:r>
              <a:rPr lang="en-US" sz="1200" kern="1200" dirty="0">
                <a:solidFill>
                  <a:schemeClr val="tx1">
                    <a:tint val="75000"/>
                  </a:schemeClr>
                </a:solidFill>
                <a:latin typeface="Segoe"/>
                <a:ea typeface="+mn-ea"/>
                <a:cs typeface="+mn-cs"/>
              </a:rPr>
              <a:t>and</a:t>
            </a:r>
            <a:r>
              <a:rPr lang="en-US" baseline="0" dirty="0">
                <a:latin typeface="Segoe"/>
              </a:rPr>
              <a:t> </a:t>
            </a:r>
            <a:r>
              <a:rPr lang="en-US" sz="1200" kern="1200" dirty="0">
                <a:solidFill>
                  <a:schemeClr val="tx1">
                    <a:tint val="75000"/>
                  </a:schemeClr>
                </a:solidFill>
                <a:latin typeface="Segoe"/>
                <a:ea typeface="+mn-ea"/>
                <a:cs typeface="+mn-cs"/>
              </a:rPr>
              <a:t>Secondary</a:t>
            </a:r>
            <a:r>
              <a:rPr lang="en-US" baseline="0" dirty="0">
                <a:latin typeface="Segoe"/>
              </a:rPr>
              <a:t> </a:t>
            </a:r>
            <a:r>
              <a:rPr lang="en-US" sz="1200" kern="1200" dirty="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3474311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924193-02B9-9810-A50A-C323F20B00A2}"/>
              </a:ext>
            </a:extLst>
          </p:cNvPr>
          <p:cNvPicPr>
            <a:picLocks noChangeAspect="1"/>
          </p:cNvPicPr>
          <p:nvPr userDrawn="1"/>
        </p:nvPicPr>
        <p:blipFill>
          <a:blip r:embed="rId2"/>
          <a:stretch>
            <a:fillRect/>
          </a:stretch>
        </p:blipFill>
        <p:spPr>
          <a:xfrm>
            <a:off x="0" y="-16112"/>
            <a:ext cx="12192000" cy="6858000"/>
          </a:xfrm>
          <a:prstGeom prst="rect">
            <a:avLst/>
          </a:prstGeom>
        </p:spPr>
      </p:pic>
      <p:sp>
        <p:nvSpPr>
          <p:cNvPr id="2" name="Title 1">
            <a:extLst>
              <a:ext uri="{FF2B5EF4-FFF2-40B4-BE49-F238E27FC236}">
                <a16:creationId xmlns:a16="http://schemas.microsoft.com/office/drawing/2014/main" id="{FE7A35BE-2442-7C64-032F-EEC3B84E842D}"/>
              </a:ext>
            </a:extLst>
          </p:cNvPr>
          <p:cNvSpPr>
            <a:spLocks noGrp="1"/>
          </p:cNvSpPr>
          <p:nvPr>
            <p:ph type="title"/>
          </p:nvPr>
        </p:nvSpPr>
        <p:spPr>
          <a:xfrm>
            <a:off x="838200" y="730525"/>
            <a:ext cx="10515600" cy="2852737"/>
          </a:xfrm>
          <a:prstGeom prst="rect">
            <a:avLst/>
          </a:prstGeom>
        </p:spPr>
        <p:txBody>
          <a:bodyPr anchor="b"/>
          <a:lstStyle>
            <a:lvl1pPr>
              <a:defRPr sz="6000">
                <a:solidFill>
                  <a:srgbClr val="3647B6"/>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FD8DA3C-9A4F-10ED-C6D4-40AC09EDE511}"/>
              </a:ext>
            </a:extLst>
          </p:cNvPr>
          <p:cNvSpPr>
            <a:spLocks noGrp="1"/>
          </p:cNvSpPr>
          <p:nvPr>
            <p:ph type="body" idx="1"/>
          </p:nvPr>
        </p:nvSpPr>
        <p:spPr>
          <a:xfrm>
            <a:off x="838200" y="3712387"/>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TextBox 4">
            <a:extLst>
              <a:ext uri="{FF2B5EF4-FFF2-40B4-BE49-F238E27FC236}">
                <a16:creationId xmlns:a16="http://schemas.microsoft.com/office/drawing/2014/main" id="{F8A65D87-AFBC-843E-1CA6-0F0D9EB66B62}"/>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dirty="0">
              <a:solidFill>
                <a:srgbClr val="8397E7"/>
              </a:solidFill>
            </a:endParaRPr>
          </a:p>
        </p:txBody>
      </p:sp>
    </p:spTree>
    <p:extLst>
      <p:ext uri="{BB962C8B-B14F-4D97-AF65-F5344CB8AC3E}">
        <p14:creationId xmlns:p14="http://schemas.microsoft.com/office/powerpoint/2010/main" val="1411069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55C14D-8924-F22D-FF6C-1CEECDCEA30C}"/>
              </a:ext>
            </a:extLst>
          </p:cNvPr>
          <p:cNvSpPr>
            <a:spLocks noGrp="1"/>
          </p:cNvSpPr>
          <p:nvPr>
            <p:ph sz="half" idx="1"/>
          </p:nvPr>
        </p:nvSpPr>
        <p:spPr>
          <a:xfrm>
            <a:off x="838200" y="2119256"/>
            <a:ext cx="5181600" cy="40577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748EB7-DF60-9429-B7C4-F17C2FD19504}"/>
              </a:ext>
            </a:extLst>
          </p:cNvPr>
          <p:cNvSpPr>
            <a:spLocks noGrp="1"/>
          </p:cNvSpPr>
          <p:nvPr>
            <p:ph sz="half" idx="2"/>
          </p:nvPr>
        </p:nvSpPr>
        <p:spPr>
          <a:xfrm>
            <a:off x="6172200" y="2119256"/>
            <a:ext cx="5181600" cy="40577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8">
            <a:extLst>
              <a:ext uri="{FF2B5EF4-FFF2-40B4-BE49-F238E27FC236}">
                <a16:creationId xmlns:a16="http://schemas.microsoft.com/office/drawing/2014/main" id="{09305E6D-E633-8F98-0EDC-7F3C0166DB61}"/>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900580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7D04F-CFDA-AB0A-0CB3-633767A38D3D}"/>
              </a:ext>
            </a:extLst>
          </p:cNvPr>
          <p:cNvSpPr>
            <a:spLocks noGrp="1"/>
          </p:cNvSpPr>
          <p:nvPr>
            <p:ph type="body" idx="1"/>
          </p:nvPr>
        </p:nvSpPr>
        <p:spPr>
          <a:xfrm>
            <a:off x="836612" y="2109863"/>
            <a:ext cx="5157787" cy="6759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0E417A7-92FA-2590-1532-B39F1253F89A}"/>
              </a:ext>
            </a:extLst>
          </p:cNvPr>
          <p:cNvSpPr>
            <a:spLocks noGrp="1"/>
          </p:cNvSpPr>
          <p:nvPr>
            <p:ph sz="half" idx="2"/>
          </p:nvPr>
        </p:nvSpPr>
        <p:spPr>
          <a:xfrm>
            <a:off x="839788" y="2861535"/>
            <a:ext cx="5157787" cy="3328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583ECC-3794-AE5F-27B5-A74B4DEC7341}"/>
              </a:ext>
            </a:extLst>
          </p:cNvPr>
          <p:cNvSpPr>
            <a:spLocks noGrp="1"/>
          </p:cNvSpPr>
          <p:nvPr>
            <p:ph type="body" sz="quarter" idx="3"/>
          </p:nvPr>
        </p:nvSpPr>
        <p:spPr>
          <a:xfrm>
            <a:off x="6172200" y="2109863"/>
            <a:ext cx="5183188" cy="6759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74E5DA7-1D14-860C-86DA-E26B78A695EF}"/>
              </a:ext>
            </a:extLst>
          </p:cNvPr>
          <p:cNvSpPr>
            <a:spLocks noGrp="1"/>
          </p:cNvSpPr>
          <p:nvPr>
            <p:ph sz="quarter" idx="4"/>
          </p:nvPr>
        </p:nvSpPr>
        <p:spPr>
          <a:xfrm>
            <a:off x="6172200" y="2861535"/>
            <a:ext cx="5183188" cy="3328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8">
            <a:extLst>
              <a:ext uri="{FF2B5EF4-FFF2-40B4-BE49-F238E27FC236}">
                <a16:creationId xmlns:a16="http://schemas.microsoft.com/office/drawing/2014/main" id="{AA033EDD-4130-6D25-944B-3C4E62F04A5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534136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FE5DF1-48AB-E0EB-F43E-6ACA748DB73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A5A7959-19EC-57EE-7E3C-D0AA505DBDFA}"/>
              </a:ext>
            </a:extLst>
          </p:cNvPr>
          <p:cNvSpPr>
            <a:spLocks noGrp="1"/>
          </p:cNvSpPr>
          <p:nvPr>
            <p:ph type="title"/>
          </p:nvPr>
        </p:nvSpPr>
        <p:spPr>
          <a:xfrm>
            <a:off x="838200" y="2882157"/>
            <a:ext cx="10515600" cy="1093686"/>
          </a:xfrm>
          <a:prstGeom prst="rect">
            <a:avLst/>
          </a:prstGeom>
        </p:spPr>
        <p:txBody>
          <a:bodyPr>
            <a:normAutofit/>
          </a:bodyPr>
          <a:lstStyle>
            <a:lvl1pPr>
              <a:defRPr sz="6000">
                <a:solidFill>
                  <a:srgbClr val="3647B6"/>
                </a:solidFill>
              </a:defRPr>
            </a:lvl1pPr>
          </a:lstStyle>
          <a:p>
            <a:r>
              <a:rPr lang="en-US" dirty="0"/>
              <a:t>Click to edit Master title style</a:t>
            </a:r>
          </a:p>
        </p:txBody>
      </p:sp>
      <p:sp>
        <p:nvSpPr>
          <p:cNvPr id="3" name="TextBox 2">
            <a:extLst>
              <a:ext uri="{FF2B5EF4-FFF2-40B4-BE49-F238E27FC236}">
                <a16:creationId xmlns:a16="http://schemas.microsoft.com/office/drawing/2014/main" id="{220BCF7B-22B6-6253-4D64-9AD634D23090}"/>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dirty="0">
              <a:solidFill>
                <a:srgbClr val="8397E7"/>
              </a:solidFill>
            </a:endParaRPr>
          </a:p>
        </p:txBody>
      </p:sp>
    </p:spTree>
    <p:extLst>
      <p:ext uri="{BB962C8B-B14F-4D97-AF65-F5344CB8AC3E}">
        <p14:creationId xmlns:p14="http://schemas.microsoft.com/office/powerpoint/2010/main" val="450519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BAB681-AC2C-C77A-18CF-DCFBC5F41761}"/>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extBox 1">
            <a:extLst>
              <a:ext uri="{FF2B5EF4-FFF2-40B4-BE49-F238E27FC236}">
                <a16:creationId xmlns:a16="http://schemas.microsoft.com/office/drawing/2014/main" id="{BF0BC1E5-8CCE-BA2E-FCAF-D803E35C5BB4}"/>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dirty="0">
              <a:solidFill>
                <a:srgbClr val="8397E7"/>
              </a:solidFill>
            </a:endParaRPr>
          </a:p>
        </p:txBody>
      </p:sp>
    </p:spTree>
    <p:extLst>
      <p:ext uri="{BB962C8B-B14F-4D97-AF65-F5344CB8AC3E}">
        <p14:creationId xmlns:p14="http://schemas.microsoft.com/office/powerpoint/2010/main" val="1837225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FF6852-088F-2460-26AE-643C01A590A3}"/>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EC0DFDD0-A0F2-83DC-8B7C-F0E0195703D2}"/>
              </a:ext>
            </a:extLst>
          </p:cNvPr>
          <p:cNvSpPr>
            <a:spLocks noGrp="1"/>
          </p:cNvSpPr>
          <p:nvPr>
            <p:ph type="title"/>
          </p:nvPr>
        </p:nvSpPr>
        <p:spPr>
          <a:xfrm>
            <a:off x="821168" y="996950"/>
            <a:ext cx="3932237" cy="1600200"/>
          </a:xfrm>
          <a:prstGeom prst="rect">
            <a:avLst/>
          </a:prstGeom>
        </p:spPr>
        <p:txBody>
          <a:bodyPr anchor="t"/>
          <a:lstStyle>
            <a:lvl1pPr>
              <a:defRPr sz="3200">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817D2E1-E1A8-E3A2-FBE0-B7BCE986DF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7E9988-0A31-7185-4BB3-3C4229E09964}"/>
              </a:ext>
            </a:extLst>
          </p:cNvPr>
          <p:cNvSpPr>
            <a:spLocks noGrp="1"/>
          </p:cNvSpPr>
          <p:nvPr>
            <p:ph type="body" sz="half" idx="2"/>
          </p:nvPr>
        </p:nvSpPr>
        <p:spPr>
          <a:xfrm>
            <a:off x="821169" y="2774373"/>
            <a:ext cx="3932237" cy="308667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a:extLst>
              <a:ext uri="{FF2B5EF4-FFF2-40B4-BE49-F238E27FC236}">
                <a16:creationId xmlns:a16="http://schemas.microsoft.com/office/drawing/2014/main" id="{41D28B3D-8AA7-7411-73DB-702ACCECC369}"/>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dirty="0">
              <a:solidFill>
                <a:srgbClr val="8397E7"/>
              </a:solidFill>
            </a:endParaRPr>
          </a:p>
        </p:txBody>
      </p:sp>
    </p:spTree>
    <p:extLst>
      <p:ext uri="{BB962C8B-B14F-4D97-AF65-F5344CB8AC3E}">
        <p14:creationId xmlns:p14="http://schemas.microsoft.com/office/powerpoint/2010/main" val="2718381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691A5A-4639-4A17-81AE-6B9D409E829A}"/>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3" name="Picture Placeholder 2">
            <a:extLst>
              <a:ext uri="{FF2B5EF4-FFF2-40B4-BE49-F238E27FC236}">
                <a16:creationId xmlns:a16="http://schemas.microsoft.com/office/drawing/2014/main" id="{B047FD8C-2415-7AF2-D9F7-2FD9A5E45B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Title 1">
            <a:extLst>
              <a:ext uri="{FF2B5EF4-FFF2-40B4-BE49-F238E27FC236}">
                <a16:creationId xmlns:a16="http://schemas.microsoft.com/office/drawing/2014/main" id="{375B6969-06CB-5136-72BE-7F36D6601CE5}"/>
              </a:ext>
            </a:extLst>
          </p:cNvPr>
          <p:cNvSpPr>
            <a:spLocks noGrp="1"/>
          </p:cNvSpPr>
          <p:nvPr>
            <p:ph type="title"/>
          </p:nvPr>
        </p:nvSpPr>
        <p:spPr>
          <a:xfrm>
            <a:off x="821168" y="996950"/>
            <a:ext cx="3932237" cy="1600200"/>
          </a:xfrm>
          <a:prstGeom prst="rect">
            <a:avLst/>
          </a:prstGeom>
        </p:spPr>
        <p:txBody>
          <a:bodyPr anchor="t"/>
          <a:lstStyle>
            <a:lvl1pPr>
              <a:defRPr sz="3200">
                <a:solidFill>
                  <a:schemeClr val="tx1"/>
                </a:solidFill>
              </a:defRPr>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15190A3B-C978-9A37-3EC2-7DD786CF8935}"/>
              </a:ext>
            </a:extLst>
          </p:cNvPr>
          <p:cNvSpPr>
            <a:spLocks noGrp="1"/>
          </p:cNvSpPr>
          <p:nvPr>
            <p:ph type="body" sz="half" idx="2"/>
          </p:nvPr>
        </p:nvSpPr>
        <p:spPr>
          <a:xfrm>
            <a:off x="821169" y="2774373"/>
            <a:ext cx="3932237" cy="308667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extBox 1">
            <a:extLst>
              <a:ext uri="{FF2B5EF4-FFF2-40B4-BE49-F238E27FC236}">
                <a16:creationId xmlns:a16="http://schemas.microsoft.com/office/drawing/2014/main" id="{3D551DB3-822F-D681-37C0-3180279A1079}"/>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dirty="0">
              <a:solidFill>
                <a:srgbClr val="8397E7"/>
              </a:solidFill>
            </a:endParaRPr>
          </a:p>
        </p:txBody>
      </p:sp>
    </p:spTree>
    <p:extLst>
      <p:ext uri="{BB962C8B-B14F-4D97-AF65-F5344CB8AC3E}">
        <p14:creationId xmlns:p14="http://schemas.microsoft.com/office/powerpoint/2010/main" val="1859919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5.jpe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blue and white flag&#10;&#10;Description automatically generated with low confidence">
            <a:extLst>
              <a:ext uri="{FF2B5EF4-FFF2-40B4-BE49-F238E27FC236}">
                <a16:creationId xmlns:a16="http://schemas.microsoft.com/office/drawing/2014/main" id="{04FFFA98-BE84-F3D2-7C54-E616A2B54E57}"/>
              </a:ext>
            </a:extLst>
          </p:cNvPr>
          <p:cNvPicPr>
            <a:picLocks noChangeAspect="1"/>
          </p:cNvPicPr>
          <p:nvPr userDrawn="1"/>
        </p:nvPicPr>
        <p:blipFill>
          <a:blip r:embed="rId11"/>
          <a:stretch>
            <a:fillRect/>
          </a:stretch>
        </p:blipFill>
        <p:spPr>
          <a:xfrm>
            <a:off x="0" y="-1"/>
            <a:ext cx="12192000" cy="6858000"/>
          </a:xfrm>
          <a:prstGeom prst="rect">
            <a:avLst/>
          </a:prstGeom>
        </p:spPr>
      </p:pic>
      <p:sp>
        <p:nvSpPr>
          <p:cNvPr id="3" name="Text Placeholder 2">
            <a:extLst>
              <a:ext uri="{FF2B5EF4-FFF2-40B4-BE49-F238E27FC236}">
                <a16:creationId xmlns:a16="http://schemas.microsoft.com/office/drawing/2014/main" id="{24F07E45-5358-D826-413C-524778517A7F}"/>
              </a:ext>
            </a:extLst>
          </p:cNvPr>
          <p:cNvSpPr>
            <a:spLocks noGrp="1"/>
          </p:cNvSpPr>
          <p:nvPr>
            <p:ph type="body" idx="1"/>
          </p:nvPr>
        </p:nvSpPr>
        <p:spPr>
          <a:xfrm>
            <a:off x="838200" y="2089013"/>
            <a:ext cx="10515600" cy="40879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8">
            <a:extLst>
              <a:ext uri="{FF2B5EF4-FFF2-40B4-BE49-F238E27FC236}">
                <a16:creationId xmlns:a16="http://schemas.microsoft.com/office/drawing/2014/main" id="{4B734709-A90C-544A-96B6-4BCE82CBBBF5}"/>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dirty="0"/>
              <a:t>Click to edit Master title style</a:t>
            </a:r>
          </a:p>
        </p:txBody>
      </p:sp>
      <p:sp>
        <p:nvSpPr>
          <p:cNvPr id="10" name="TextBox 9">
            <a:extLst>
              <a:ext uri="{FF2B5EF4-FFF2-40B4-BE49-F238E27FC236}">
                <a16:creationId xmlns:a16="http://schemas.microsoft.com/office/drawing/2014/main" id="{6800C52F-DC60-BE86-6751-7E45895AE1B5}"/>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dirty="0">
              <a:solidFill>
                <a:srgbClr val="8397E7"/>
              </a:solidFill>
            </a:endParaRPr>
          </a:p>
        </p:txBody>
      </p:sp>
    </p:spTree>
    <p:extLst>
      <p:ext uri="{BB962C8B-B14F-4D97-AF65-F5344CB8AC3E}">
        <p14:creationId xmlns:p14="http://schemas.microsoft.com/office/powerpoint/2010/main" val="712308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close-up of a blue and white rectangle&#10;&#10;Description automatically generated with medium confidence">
            <a:extLst>
              <a:ext uri="{FF2B5EF4-FFF2-40B4-BE49-F238E27FC236}">
                <a16:creationId xmlns:a16="http://schemas.microsoft.com/office/drawing/2014/main" id="{798CE026-D2F3-C172-A33A-A1429F11C515}"/>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24F07E45-5358-D826-413C-524778517A7F}"/>
              </a:ext>
            </a:extLst>
          </p:cNvPr>
          <p:cNvSpPr>
            <a:spLocks noGrp="1"/>
          </p:cNvSpPr>
          <p:nvPr>
            <p:ph type="body" idx="1"/>
          </p:nvPr>
        </p:nvSpPr>
        <p:spPr>
          <a:xfrm>
            <a:off x="838200" y="2089013"/>
            <a:ext cx="10515600" cy="40879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8">
            <a:extLst>
              <a:ext uri="{FF2B5EF4-FFF2-40B4-BE49-F238E27FC236}">
                <a16:creationId xmlns:a16="http://schemas.microsoft.com/office/drawing/2014/main" id="{4B734709-A90C-544A-96B6-4BCE82CBBBF5}"/>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
        <p:nvSpPr>
          <p:cNvPr id="10" name="TextBox 9">
            <a:extLst>
              <a:ext uri="{FF2B5EF4-FFF2-40B4-BE49-F238E27FC236}">
                <a16:creationId xmlns:a16="http://schemas.microsoft.com/office/drawing/2014/main" id="{6800C52F-DC60-BE86-6751-7E45895AE1B5}"/>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dirty="0">
              <a:solidFill>
                <a:srgbClr val="8397E7"/>
              </a:solidFill>
            </a:endParaRPr>
          </a:p>
        </p:txBody>
      </p:sp>
    </p:spTree>
    <p:extLst>
      <p:ext uri="{BB962C8B-B14F-4D97-AF65-F5344CB8AC3E}">
        <p14:creationId xmlns:p14="http://schemas.microsoft.com/office/powerpoint/2010/main" val="2967214337"/>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lvl1pPr algn="l" defTabSz="914400" rtl="0" eaLnBrk="1" latinLnBrk="0" hangingPunct="1">
        <a:lnSpc>
          <a:spcPct val="90000"/>
        </a:lnSpc>
        <a:spcBef>
          <a:spcPct val="0"/>
        </a:spcBef>
        <a:buNone/>
        <a:defRPr sz="4400" kern="1200" spc="-15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hKSfTUjPUIQ?feature=oembed" TargetMode="Externa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10.xml"/><Relationship Id="rId13" Type="http://schemas.openxmlformats.org/officeDocument/2006/relationships/image" Target="../media/image47.jpg"/><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0obExbz60yk?feature=oembed" TargetMode="Externa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hyperlink" Target="mailto:Christine.A.Pond@mass.gov" TargetMode="External"/><Relationship Id="rId7" Type="http://schemas.openxmlformats.org/officeDocument/2006/relationships/hyperlink" Target="https://creativecommons.org/licenses/by-sa/3.0/" TargetMode="External"/><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hyperlink" Target="https://www.thebluediamondgallery.com/typewriter/t/thank-you.html" TargetMode="External"/><Relationship Id="rId5" Type="http://schemas.openxmlformats.org/officeDocument/2006/relationships/image" Target="../media/image57.jpg"/><Relationship Id="rId4" Type="http://schemas.openxmlformats.org/officeDocument/2006/relationships/hyperlink" Target="mailto:Rob.Corso@pyramidmodel.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hyperlink" Target="https://creativecommons.org/licenses/by-sa/3.0/" TargetMode="External"/><Relationship Id="rId5" Type="http://schemas.openxmlformats.org/officeDocument/2006/relationships/hyperlink" Target="https://www.childandfamilyblog.com/early-childhood-development/math-parents-number-games/" TargetMode="External"/><Relationship Id="rId4" Type="http://schemas.openxmlformats.org/officeDocument/2006/relationships/hyperlink" Target="https://www.pngall.com/chat-png/download/2993" TargetMode="Externa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B4766-0EE3-8028-2E23-5FACFF09600A}"/>
              </a:ext>
            </a:extLst>
          </p:cNvPr>
          <p:cNvSpPr>
            <a:spLocks noGrp="1"/>
          </p:cNvSpPr>
          <p:nvPr>
            <p:ph type="ctrTitle"/>
          </p:nvPr>
        </p:nvSpPr>
        <p:spPr>
          <a:xfrm>
            <a:off x="505838" y="690351"/>
            <a:ext cx="10201491" cy="1928238"/>
          </a:xfrm>
        </p:spPr>
        <p:txBody>
          <a:bodyPr>
            <a:normAutofit fontScale="90000"/>
          </a:bodyPr>
          <a:lstStyle/>
          <a:p>
            <a:r>
              <a:rPr lang="en-US" dirty="0">
                <a:latin typeface="Arial"/>
                <a:cs typeface="Arial"/>
              </a:rPr>
              <a:t>Importance of a Framework to Support PK MTSS &amp; Social Emotional Learning</a:t>
            </a:r>
            <a:endParaRPr lang="en-US" dirty="0"/>
          </a:p>
        </p:txBody>
      </p:sp>
      <p:sp>
        <p:nvSpPr>
          <p:cNvPr id="3" name="Subtitle 2">
            <a:extLst>
              <a:ext uri="{FF2B5EF4-FFF2-40B4-BE49-F238E27FC236}">
                <a16:creationId xmlns:a16="http://schemas.microsoft.com/office/drawing/2014/main" id="{451FB839-A537-685A-EE8C-AF8C11F1A27D}"/>
              </a:ext>
            </a:extLst>
          </p:cNvPr>
          <p:cNvSpPr>
            <a:spLocks noGrp="1"/>
          </p:cNvSpPr>
          <p:nvPr>
            <p:ph type="subTitle" idx="1"/>
          </p:nvPr>
        </p:nvSpPr>
        <p:spPr>
          <a:xfrm>
            <a:off x="505838" y="5230970"/>
            <a:ext cx="6770451" cy="1391055"/>
          </a:xfrm>
        </p:spPr>
        <p:txBody>
          <a:bodyPr>
            <a:normAutofit fontScale="47500" lnSpcReduction="20000"/>
          </a:bodyPr>
          <a:lstStyle/>
          <a:p>
            <a:r>
              <a:rPr lang="en-US" dirty="0"/>
              <a:t>April 11, 2024 8-9:30am</a:t>
            </a:r>
          </a:p>
          <a:p>
            <a:endParaRPr lang="en-US" dirty="0"/>
          </a:p>
          <a:p>
            <a:r>
              <a:rPr lang="en-US" dirty="0"/>
              <a:t>Rob Corso, Executive Director</a:t>
            </a:r>
          </a:p>
          <a:p>
            <a:r>
              <a:rPr lang="en-US" dirty="0"/>
              <a:t>Hope Beissel, Certified Consultant</a:t>
            </a:r>
          </a:p>
          <a:p>
            <a:r>
              <a:rPr lang="en-US" dirty="0"/>
              <a:t>Pyramid Model Consortium</a:t>
            </a:r>
          </a:p>
        </p:txBody>
      </p:sp>
    </p:spTree>
    <p:extLst>
      <p:ext uri="{BB962C8B-B14F-4D97-AF65-F5344CB8AC3E}">
        <p14:creationId xmlns:p14="http://schemas.microsoft.com/office/powerpoint/2010/main" val="3472057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C026F-22CE-4C87-06BA-491F51DDF6F2}"/>
              </a:ext>
            </a:extLst>
          </p:cNvPr>
          <p:cNvSpPr>
            <a:spLocks noGrp="1"/>
          </p:cNvSpPr>
          <p:nvPr>
            <p:ph type="title"/>
          </p:nvPr>
        </p:nvSpPr>
        <p:spPr>
          <a:xfrm>
            <a:off x="821168" y="-1600200"/>
            <a:ext cx="3932237" cy="1600200"/>
          </a:xfrm>
        </p:spPr>
        <p:txBody>
          <a:bodyPr vert="horz" lIns="91440" tIns="45720" rIns="91440" bIns="45720" rtlCol="0" anchor="b">
            <a:normAutofit/>
          </a:bodyPr>
          <a:lstStyle/>
          <a:p>
            <a:r>
              <a:rPr lang="en-US" dirty="0"/>
              <a:t>Definitions</a:t>
            </a:r>
          </a:p>
        </p:txBody>
      </p:sp>
      <p:graphicFrame>
        <p:nvGraphicFramePr>
          <p:cNvPr id="8" name="Content Placeholder 5">
            <a:extLst>
              <a:ext uri="{FF2B5EF4-FFF2-40B4-BE49-F238E27FC236}">
                <a16:creationId xmlns:a16="http://schemas.microsoft.com/office/drawing/2014/main" id="{B0A7CD59-20B1-AC51-AF8A-441370AE1109}"/>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329676939"/>
              </p:ext>
            </p:extLst>
          </p:nvPr>
        </p:nvGraphicFramePr>
        <p:xfrm>
          <a:off x="3347358" y="734786"/>
          <a:ext cx="8556171" cy="61232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Rounded Corners 9">
            <a:extLst>
              <a:ext uri="{FF2B5EF4-FFF2-40B4-BE49-F238E27FC236}">
                <a16:creationId xmlns:a16="http://schemas.microsoft.com/office/drawing/2014/main" id="{A0B72C25-6279-7253-8741-A6D8D64C0268}"/>
              </a:ext>
            </a:extLst>
          </p:cNvPr>
          <p:cNvSpPr/>
          <p:nvPr/>
        </p:nvSpPr>
        <p:spPr>
          <a:xfrm>
            <a:off x="288471" y="1062717"/>
            <a:ext cx="2743200" cy="849086"/>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panose="020B0604020202020204" pitchFamily="34" charset="0"/>
                <a:cs typeface="Arial" panose="020B0604020202020204" pitchFamily="34" charset="0"/>
              </a:rPr>
              <a:t>MTSS</a:t>
            </a:r>
          </a:p>
        </p:txBody>
      </p:sp>
      <p:sp>
        <p:nvSpPr>
          <p:cNvPr id="11" name="Rectangle: Rounded Corners 10">
            <a:extLst>
              <a:ext uri="{FF2B5EF4-FFF2-40B4-BE49-F238E27FC236}">
                <a16:creationId xmlns:a16="http://schemas.microsoft.com/office/drawing/2014/main" id="{14B2508F-9AD0-51A8-4BE6-0F4A567FE750}"/>
              </a:ext>
            </a:extLst>
          </p:cNvPr>
          <p:cNvSpPr/>
          <p:nvPr/>
        </p:nvSpPr>
        <p:spPr>
          <a:xfrm>
            <a:off x="288471" y="2175101"/>
            <a:ext cx="2743200" cy="849086"/>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UDL</a:t>
            </a:r>
            <a:endParaRPr lang="en-US" sz="2400" dirty="0">
              <a:solidFill>
                <a:schemeClr val="tx1"/>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16F9781F-A917-D60F-0DCA-7984E353DCC0}"/>
              </a:ext>
            </a:extLst>
          </p:cNvPr>
          <p:cNvSpPr/>
          <p:nvPr/>
        </p:nvSpPr>
        <p:spPr>
          <a:xfrm>
            <a:off x="288471" y="3287486"/>
            <a:ext cx="2743200" cy="849086"/>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SEL</a:t>
            </a:r>
            <a:endParaRPr lang="en-US" sz="2400" dirty="0">
              <a:solidFill>
                <a:schemeClr val="tx1"/>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F18DDCE7-E481-3E6C-919B-DC2CEFDF229E}"/>
              </a:ext>
            </a:extLst>
          </p:cNvPr>
          <p:cNvSpPr/>
          <p:nvPr/>
        </p:nvSpPr>
        <p:spPr>
          <a:xfrm>
            <a:off x="288471" y="4490358"/>
            <a:ext cx="2743200" cy="849086"/>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panose="020B0604020202020204" pitchFamily="34" charset="0"/>
                <a:cs typeface="Arial" panose="020B0604020202020204" pitchFamily="34" charset="0"/>
              </a:rPr>
              <a:t>K-12 SEL</a:t>
            </a:r>
          </a:p>
          <a:p>
            <a:pPr algn="ctr"/>
            <a:r>
              <a:rPr lang="en-US" sz="2400" dirty="0">
                <a:solidFill>
                  <a:schemeClr val="tx1"/>
                </a:solidFill>
                <a:latin typeface="Arial" panose="020B0604020202020204" pitchFamily="34" charset="0"/>
                <a:cs typeface="Arial" panose="020B0604020202020204" pitchFamily="34" charset="0"/>
              </a:rPr>
              <a:t>PBIS</a:t>
            </a:r>
          </a:p>
        </p:txBody>
      </p:sp>
      <p:sp>
        <p:nvSpPr>
          <p:cNvPr id="15" name="Rectangle: Rounded Corners 14">
            <a:extLst>
              <a:ext uri="{FF2B5EF4-FFF2-40B4-BE49-F238E27FC236}">
                <a16:creationId xmlns:a16="http://schemas.microsoft.com/office/drawing/2014/main" id="{1FE80F06-3ACD-C0DA-F693-BC071FD6C5CE}"/>
              </a:ext>
            </a:extLst>
          </p:cNvPr>
          <p:cNvSpPr/>
          <p:nvPr/>
        </p:nvSpPr>
        <p:spPr>
          <a:xfrm>
            <a:off x="288471" y="5660573"/>
            <a:ext cx="2743200" cy="849086"/>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panose="020B0604020202020204" pitchFamily="34" charset="0"/>
                <a:cs typeface="Arial" panose="020B0604020202020204" pitchFamily="34" charset="0"/>
              </a:rPr>
              <a:t>PK SEL</a:t>
            </a:r>
          </a:p>
          <a:p>
            <a:pPr algn="ctr"/>
            <a:r>
              <a:rPr lang="en-US" sz="2400" dirty="0">
                <a:solidFill>
                  <a:schemeClr val="tx1"/>
                </a:solidFill>
                <a:latin typeface="Arial" panose="020B0604020202020204" pitchFamily="34" charset="0"/>
                <a:cs typeface="Arial" panose="020B0604020202020204" pitchFamily="34" charset="0"/>
              </a:rPr>
              <a:t>Pyramid</a:t>
            </a:r>
          </a:p>
        </p:txBody>
      </p:sp>
    </p:spTree>
    <p:extLst>
      <p:ext uri="{BB962C8B-B14F-4D97-AF65-F5344CB8AC3E}">
        <p14:creationId xmlns:p14="http://schemas.microsoft.com/office/powerpoint/2010/main" val="3644226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BDD97E-85F4-DEBE-D9AC-0B7E5B30D911}"/>
              </a:ext>
            </a:extLst>
          </p:cNvPr>
          <p:cNvSpPr>
            <a:spLocks noGrp="1"/>
          </p:cNvSpPr>
          <p:nvPr>
            <p:ph type="title"/>
          </p:nvPr>
        </p:nvSpPr>
        <p:spPr>
          <a:xfrm>
            <a:off x="838200" y="365126"/>
            <a:ext cx="10515600" cy="1042852"/>
          </a:xfrm>
        </p:spPr>
        <p:txBody>
          <a:bodyPr anchor="ctr">
            <a:normAutofit/>
          </a:bodyPr>
          <a:lstStyle/>
          <a:p>
            <a:r>
              <a:rPr lang="en-US" dirty="0"/>
              <a:t>Multi-Tiered Systems in PK &amp; K-12 </a:t>
            </a:r>
          </a:p>
        </p:txBody>
      </p:sp>
      <p:pic>
        <p:nvPicPr>
          <p:cNvPr id="9" name="Picture 8">
            <a:extLst>
              <a:ext uri="{FF2B5EF4-FFF2-40B4-BE49-F238E27FC236}">
                <a16:creationId xmlns:a16="http://schemas.microsoft.com/office/drawing/2014/main" id="{4C739B62-10AE-8473-1422-914D7608D8C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1316" y="2839741"/>
            <a:ext cx="5181600" cy="2189225"/>
          </a:xfrm>
          <a:prstGeom prst="rect">
            <a:avLst/>
          </a:prstGeom>
          <a:noFill/>
        </p:spPr>
      </p:pic>
      <p:sp>
        <p:nvSpPr>
          <p:cNvPr id="7" name="Content Placeholder 6">
            <a:extLst>
              <a:ext uri="{FF2B5EF4-FFF2-40B4-BE49-F238E27FC236}">
                <a16:creationId xmlns:a16="http://schemas.microsoft.com/office/drawing/2014/main" id="{94B16D3C-2BCE-630A-B624-289C8C2FF6C8}"/>
              </a:ext>
            </a:extLst>
          </p:cNvPr>
          <p:cNvSpPr>
            <a:spLocks noGrp="1"/>
          </p:cNvSpPr>
          <p:nvPr>
            <p:ph sz="half" idx="2"/>
          </p:nvPr>
        </p:nvSpPr>
        <p:spPr>
          <a:xfrm>
            <a:off x="6172200" y="1774872"/>
            <a:ext cx="5715000" cy="4057707"/>
          </a:xfrm>
        </p:spPr>
        <p:txBody>
          <a:bodyPr>
            <a:noAutofit/>
          </a:bodyPr>
          <a:lstStyle/>
          <a:p>
            <a:pPr>
              <a:buFont typeface="Wingdings" panose="05000000000000000000" pitchFamily="2" charset="2"/>
              <a:buChar char="Ø"/>
            </a:pPr>
            <a:r>
              <a:rPr lang="en-US" sz="2200" dirty="0"/>
              <a:t>Tiers are not a location and students do not belong to “a tier”</a:t>
            </a:r>
          </a:p>
          <a:p>
            <a:pPr>
              <a:buFont typeface="Wingdings" panose="05000000000000000000" pitchFamily="2" charset="2"/>
              <a:buChar char="Ø"/>
            </a:pPr>
            <a:r>
              <a:rPr lang="en-US" sz="2200" dirty="0"/>
              <a:t>All students have access to all Tiers of support</a:t>
            </a:r>
          </a:p>
          <a:p>
            <a:pPr>
              <a:buFont typeface="Wingdings" panose="05000000000000000000" pitchFamily="2" charset="2"/>
              <a:buChar char="Ø"/>
            </a:pPr>
            <a:r>
              <a:rPr lang="en-US" sz="2200" b="0" i="0" u="none" strike="noStrike" baseline="0" dirty="0">
                <a:solidFill>
                  <a:srgbClr val="2B2829"/>
                </a:solidFill>
              </a:rPr>
              <a:t>All students are capable of grade-level learning with adequate support.</a:t>
            </a:r>
          </a:p>
          <a:p>
            <a:pPr>
              <a:buFont typeface="Wingdings" panose="05000000000000000000" pitchFamily="2" charset="2"/>
              <a:buChar char="Ø"/>
            </a:pPr>
            <a:r>
              <a:rPr lang="en-US" sz="2200" dirty="0"/>
              <a:t>UDL is proactively embedded so all students can make choices in an equitable and culturally sustaining manner.</a:t>
            </a:r>
          </a:p>
          <a:p>
            <a:pPr lvl="1">
              <a:buFont typeface="Wingdings" panose="05000000000000000000" pitchFamily="2" charset="2"/>
              <a:buChar char="Ø"/>
            </a:pPr>
            <a:r>
              <a:rPr lang="en-US" sz="2200" dirty="0"/>
              <a:t>Multiple means of engagement</a:t>
            </a:r>
          </a:p>
          <a:p>
            <a:pPr lvl="1">
              <a:buFont typeface="Wingdings" panose="05000000000000000000" pitchFamily="2" charset="2"/>
              <a:buChar char="Ø"/>
            </a:pPr>
            <a:r>
              <a:rPr lang="en-US" sz="2200" dirty="0"/>
              <a:t>Multiple means of representation</a:t>
            </a:r>
          </a:p>
          <a:p>
            <a:pPr lvl="1">
              <a:buFont typeface="Wingdings" panose="05000000000000000000" pitchFamily="2" charset="2"/>
              <a:buChar char="Ø"/>
            </a:pPr>
            <a:r>
              <a:rPr lang="en-US" sz="2200" dirty="0"/>
              <a:t>Multiple means of action &amp; expression.</a:t>
            </a:r>
          </a:p>
        </p:txBody>
      </p:sp>
    </p:spTree>
    <p:extLst>
      <p:ext uri="{BB962C8B-B14F-4D97-AF65-F5344CB8AC3E}">
        <p14:creationId xmlns:p14="http://schemas.microsoft.com/office/powerpoint/2010/main" val="466931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2C4043-051E-62B5-7534-8AB193DB992F}"/>
              </a:ext>
            </a:extLst>
          </p:cNvPr>
          <p:cNvSpPr>
            <a:spLocks noGrp="1"/>
          </p:cNvSpPr>
          <p:nvPr>
            <p:ph type="title"/>
          </p:nvPr>
        </p:nvSpPr>
        <p:spPr/>
        <p:txBody>
          <a:bodyPr>
            <a:normAutofit/>
          </a:bodyPr>
          <a:lstStyle/>
          <a:p>
            <a:r>
              <a:rPr lang="en-US" dirty="0"/>
              <a:t>MTSS in MA</a:t>
            </a:r>
          </a:p>
        </p:txBody>
      </p:sp>
      <p:pic>
        <p:nvPicPr>
          <p:cNvPr id="5" name="Picture 4" descr="MA MTSS Picture/Logo">
            <a:extLst>
              <a:ext uri="{FF2B5EF4-FFF2-40B4-BE49-F238E27FC236}">
                <a16:creationId xmlns:a16="http://schemas.microsoft.com/office/drawing/2014/main" id="{BBBB17EA-30A2-9732-2148-5A6E89B2F34F}"/>
              </a:ext>
            </a:extLst>
          </p:cNvPr>
          <p:cNvPicPr>
            <a:picLocks noChangeAspect="1"/>
          </p:cNvPicPr>
          <p:nvPr/>
        </p:nvPicPr>
        <p:blipFill>
          <a:blip r:embed="rId3"/>
          <a:stretch>
            <a:fillRect/>
          </a:stretch>
        </p:blipFill>
        <p:spPr>
          <a:xfrm>
            <a:off x="258655" y="2540357"/>
            <a:ext cx="3445216" cy="3521213"/>
          </a:xfrm>
          <a:prstGeom prst="rect">
            <a:avLst/>
          </a:prstGeom>
        </p:spPr>
      </p:pic>
      <p:sp>
        <p:nvSpPr>
          <p:cNvPr id="9" name="Arrow: Right 8">
            <a:extLst>
              <a:ext uri="{FF2B5EF4-FFF2-40B4-BE49-F238E27FC236}">
                <a16:creationId xmlns:a16="http://schemas.microsoft.com/office/drawing/2014/main" id="{0E9AA807-8C7B-3550-95C8-9B2B6A73DEC2}"/>
              </a:ext>
            </a:extLst>
          </p:cNvPr>
          <p:cNvSpPr/>
          <p:nvPr/>
        </p:nvSpPr>
        <p:spPr>
          <a:xfrm>
            <a:off x="3937814" y="2385380"/>
            <a:ext cx="2787034" cy="16916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MTSS/Social Emotional in PK </a:t>
            </a:r>
          </a:p>
        </p:txBody>
      </p:sp>
      <p:sp>
        <p:nvSpPr>
          <p:cNvPr id="8" name="Arrow: Right 7">
            <a:extLst>
              <a:ext uri="{FF2B5EF4-FFF2-40B4-BE49-F238E27FC236}">
                <a16:creationId xmlns:a16="http://schemas.microsoft.com/office/drawing/2014/main" id="{ECFE1F17-E6D0-A96E-4297-089156FCFBDC}"/>
              </a:ext>
            </a:extLst>
          </p:cNvPr>
          <p:cNvSpPr/>
          <p:nvPr/>
        </p:nvSpPr>
        <p:spPr>
          <a:xfrm>
            <a:off x="3888753" y="4551861"/>
            <a:ext cx="2787034" cy="12899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MTSS/Social Emotional in K-12</a:t>
            </a:r>
          </a:p>
        </p:txBody>
      </p:sp>
      <p:pic>
        <p:nvPicPr>
          <p:cNvPr id="6" name="Content Placeholder 4" descr="Visual of Pyramid Model and PBIS Tiered triangle.">
            <a:extLst>
              <a:ext uri="{FF2B5EF4-FFF2-40B4-BE49-F238E27FC236}">
                <a16:creationId xmlns:a16="http://schemas.microsoft.com/office/drawing/2014/main" id="{AD92A880-CAAF-6831-5BB8-D22AE7F0123D}"/>
              </a:ext>
            </a:extLst>
          </p:cNvPr>
          <p:cNvPicPr>
            <a:picLocks noGrp="1" noChangeAspect="1"/>
          </p:cNvPicPr>
          <p:nvPr>
            <p:ph idx="1"/>
          </p:nvPr>
        </p:nvPicPr>
        <p:blipFill>
          <a:blip r:embed="rId4"/>
          <a:stretch>
            <a:fillRect/>
          </a:stretch>
        </p:blipFill>
        <p:spPr>
          <a:xfrm>
            <a:off x="6958791" y="1729789"/>
            <a:ext cx="4041476" cy="4717188"/>
          </a:xfrm>
        </p:spPr>
      </p:pic>
      <p:sp>
        <p:nvSpPr>
          <p:cNvPr id="12" name="Arrow: Up 11">
            <a:extLst>
              <a:ext uri="{FF2B5EF4-FFF2-40B4-BE49-F238E27FC236}">
                <a16:creationId xmlns:a16="http://schemas.microsoft.com/office/drawing/2014/main" id="{9B579E71-4068-1CCE-1D76-90D78D29B847}"/>
              </a:ext>
            </a:extLst>
          </p:cNvPr>
          <p:cNvSpPr/>
          <p:nvPr/>
        </p:nvSpPr>
        <p:spPr>
          <a:xfrm>
            <a:off x="11000267" y="1661160"/>
            <a:ext cx="1035755" cy="463296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3600" dirty="0">
                <a:latin typeface="Arial" panose="020B0604020202020204" pitchFamily="34" charset="0"/>
                <a:cs typeface="Arial" panose="020B0604020202020204" pitchFamily="34" charset="0"/>
              </a:rPr>
              <a:t>UDL/DAP/DEI/CRP</a:t>
            </a:r>
          </a:p>
        </p:txBody>
      </p:sp>
    </p:spTree>
    <p:extLst>
      <p:ext uri="{BB962C8B-B14F-4D97-AF65-F5344CB8AC3E}">
        <p14:creationId xmlns:p14="http://schemas.microsoft.com/office/powerpoint/2010/main" val="2291029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F30032-9433-BD8B-10B1-6EFC25CB1563}"/>
              </a:ext>
            </a:extLst>
          </p:cNvPr>
          <p:cNvSpPr>
            <a:spLocks noGrp="1"/>
          </p:cNvSpPr>
          <p:nvPr>
            <p:ph type="title"/>
          </p:nvPr>
        </p:nvSpPr>
        <p:spPr/>
        <p:txBody>
          <a:bodyPr/>
          <a:lstStyle/>
          <a:p>
            <a:r>
              <a:rPr lang="en-US" dirty="0"/>
              <a:t>Introduction to Implementation Drivers</a:t>
            </a:r>
          </a:p>
        </p:txBody>
      </p:sp>
      <p:pic>
        <p:nvPicPr>
          <p:cNvPr id="7" name="Online Media 6" title="SISEP Video Series:  Implementation Drivers">
            <a:hlinkClick r:id="" action="ppaction://media"/>
            <a:extLst>
              <a:ext uri="{FF2B5EF4-FFF2-40B4-BE49-F238E27FC236}">
                <a16:creationId xmlns:a16="http://schemas.microsoft.com/office/drawing/2014/main" id="{2D16E5A1-04F8-366F-6593-21C2100CA9B0}"/>
              </a:ext>
            </a:extLst>
          </p:cNvPr>
          <p:cNvPicPr>
            <a:picLocks noGrp="1" noRot="1" noChangeAspect="1"/>
          </p:cNvPicPr>
          <p:nvPr>
            <p:ph idx="1"/>
            <a:videoFile r:link="rId1"/>
          </p:nvPr>
        </p:nvPicPr>
        <p:blipFill>
          <a:blip r:embed="rId4"/>
          <a:stretch>
            <a:fillRect/>
          </a:stretch>
        </p:blipFill>
        <p:spPr>
          <a:xfrm>
            <a:off x="1638795" y="2055251"/>
            <a:ext cx="8098971" cy="4575731"/>
          </a:xfrm>
          <a:prstGeom prst="rect">
            <a:avLst/>
          </a:prstGeom>
        </p:spPr>
      </p:pic>
    </p:spTree>
    <p:extLst>
      <p:ext uri="{BB962C8B-B14F-4D97-AF65-F5344CB8AC3E}">
        <p14:creationId xmlns:p14="http://schemas.microsoft.com/office/powerpoint/2010/main" val="409280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D8641A-05C6-743E-530C-5B2A6706293F}"/>
              </a:ext>
            </a:extLst>
          </p:cNvPr>
          <p:cNvSpPr>
            <a:spLocks noGrp="1"/>
          </p:cNvSpPr>
          <p:nvPr>
            <p:ph type="title"/>
          </p:nvPr>
        </p:nvSpPr>
        <p:spPr>
          <a:xfrm>
            <a:off x="838200" y="365126"/>
            <a:ext cx="10515600" cy="1042852"/>
          </a:xfrm>
        </p:spPr>
        <p:txBody>
          <a:bodyPr anchor="ctr">
            <a:normAutofit/>
          </a:bodyPr>
          <a:lstStyle/>
          <a:p>
            <a:r>
              <a:rPr lang="en-US" sz="4100"/>
              <a:t>4 Essential Components of Implementation</a:t>
            </a:r>
          </a:p>
        </p:txBody>
      </p:sp>
      <p:graphicFrame>
        <p:nvGraphicFramePr>
          <p:cNvPr id="5" name="Content Placeholder 1">
            <a:extLst>
              <a:ext uri="{FF2B5EF4-FFF2-40B4-BE49-F238E27FC236}">
                <a16:creationId xmlns:a16="http://schemas.microsoft.com/office/drawing/2014/main" id="{32095611-233F-B1CC-44AF-31811B7FA602}"/>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658752354"/>
              </p:ext>
            </p:extLst>
          </p:nvPr>
        </p:nvGraphicFramePr>
        <p:xfrm>
          <a:off x="838200" y="2086984"/>
          <a:ext cx="10515600" cy="40525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rrow showing UDL/DAP/DEI/CRP going across all 4 components of implementation.">
            <a:extLst>
              <a:ext uri="{FF2B5EF4-FFF2-40B4-BE49-F238E27FC236}">
                <a16:creationId xmlns:a16="http://schemas.microsoft.com/office/drawing/2014/main" id="{9958E179-1F79-E9A5-AC00-3053C0A18BEB}"/>
              </a:ext>
            </a:extLst>
          </p:cNvPr>
          <p:cNvPicPr>
            <a:picLocks noChangeAspect="1"/>
          </p:cNvPicPr>
          <p:nvPr/>
        </p:nvPicPr>
        <p:blipFill>
          <a:blip r:embed="rId8"/>
          <a:stretch>
            <a:fillRect/>
          </a:stretch>
        </p:blipFill>
        <p:spPr>
          <a:xfrm rot="5400000">
            <a:off x="5460881" y="1709402"/>
            <a:ext cx="1085182" cy="9133113"/>
          </a:xfrm>
          <a:prstGeom prst="rect">
            <a:avLst/>
          </a:prstGeom>
        </p:spPr>
      </p:pic>
    </p:spTree>
    <p:extLst>
      <p:ext uri="{BB962C8B-B14F-4D97-AF65-F5344CB8AC3E}">
        <p14:creationId xmlns:p14="http://schemas.microsoft.com/office/powerpoint/2010/main" val="1318946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3D88DE-8CB2-5BE2-2911-F03F08922B6B}"/>
              </a:ext>
            </a:extLst>
          </p:cNvPr>
          <p:cNvSpPr>
            <a:spLocks noGrp="1"/>
          </p:cNvSpPr>
          <p:nvPr>
            <p:ph type="title"/>
          </p:nvPr>
        </p:nvSpPr>
        <p:spPr>
          <a:xfrm>
            <a:off x="838200" y="365126"/>
            <a:ext cx="10515600" cy="1042852"/>
          </a:xfrm>
        </p:spPr>
        <p:txBody>
          <a:bodyPr anchor="ctr">
            <a:normAutofit fontScale="90000"/>
          </a:bodyPr>
          <a:lstStyle/>
          <a:p>
            <a:r>
              <a:rPr lang="en-US" dirty="0"/>
              <a:t>What does Social Emotional MTSS                       Look Like For You?</a:t>
            </a:r>
          </a:p>
        </p:txBody>
      </p:sp>
      <p:graphicFrame>
        <p:nvGraphicFramePr>
          <p:cNvPr id="5" name="Content Placeholder 1">
            <a:extLst>
              <a:ext uri="{FF2B5EF4-FFF2-40B4-BE49-F238E27FC236}">
                <a16:creationId xmlns:a16="http://schemas.microsoft.com/office/drawing/2014/main" id="{9DB6E0D4-9F85-1218-4A70-BEE7B4A8F23A}"/>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884230011"/>
              </p:ext>
            </p:extLst>
          </p:nvPr>
        </p:nvGraphicFramePr>
        <p:xfrm>
          <a:off x="838200" y="2086984"/>
          <a:ext cx="10515600" cy="40525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Man laughing at laptop screen">
            <a:extLst>
              <a:ext uri="{FF2B5EF4-FFF2-40B4-BE49-F238E27FC236}">
                <a16:creationId xmlns:a16="http://schemas.microsoft.com/office/drawing/2014/main" id="{14EEB3E1-6014-0AC6-28E8-9940C4191C97}"/>
              </a:ext>
            </a:extLst>
          </p:cNvPr>
          <p:cNvPicPr>
            <a:picLocks noChangeAspect="1"/>
          </p:cNvPicPr>
          <p:nvPr/>
        </p:nvPicPr>
        <p:blipFill>
          <a:blip r:embed="rId8"/>
          <a:stretch>
            <a:fillRect/>
          </a:stretch>
        </p:blipFill>
        <p:spPr>
          <a:xfrm>
            <a:off x="10212779" y="62345"/>
            <a:ext cx="1968335" cy="1312223"/>
          </a:xfrm>
          <a:prstGeom prst="rect">
            <a:avLst/>
          </a:prstGeom>
        </p:spPr>
      </p:pic>
    </p:spTree>
    <p:extLst>
      <p:ext uri="{BB962C8B-B14F-4D97-AF65-F5344CB8AC3E}">
        <p14:creationId xmlns:p14="http://schemas.microsoft.com/office/powerpoint/2010/main" val="1505364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A3FC25B8-2EDA-8B54-E0F5-F3E381D0C821}"/>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363258787"/>
              </p:ext>
            </p:extLst>
          </p:nvPr>
        </p:nvGraphicFramePr>
        <p:xfrm>
          <a:off x="375557" y="2087563"/>
          <a:ext cx="11413671" cy="4051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AC5F9B36-8357-8F83-79CE-8EFF29420707}"/>
              </a:ext>
            </a:extLst>
          </p:cNvPr>
          <p:cNvSpPr>
            <a:spLocks noGrp="1"/>
          </p:cNvSpPr>
          <p:nvPr>
            <p:ph type="title"/>
          </p:nvPr>
        </p:nvSpPr>
        <p:spPr/>
        <p:txBody>
          <a:bodyPr>
            <a:normAutofit/>
          </a:bodyPr>
          <a:lstStyle/>
          <a:p>
            <a:r>
              <a:rPr lang="en-US" dirty="0"/>
              <a:t>PK through 12</a:t>
            </a:r>
            <a:r>
              <a:rPr lang="en-US" baseline="30000" dirty="0"/>
              <a:t>th</a:t>
            </a:r>
            <a:r>
              <a:rPr lang="en-US" dirty="0"/>
              <a:t> Grade MTSS Continuum</a:t>
            </a:r>
          </a:p>
        </p:txBody>
      </p:sp>
    </p:spTree>
    <p:extLst>
      <p:ext uri="{BB962C8B-B14F-4D97-AF65-F5344CB8AC3E}">
        <p14:creationId xmlns:p14="http://schemas.microsoft.com/office/powerpoint/2010/main" val="3428499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0D611F2-48DD-8977-26FA-839D96B507FA}"/>
              </a:ext>
            </a:extLst>
          </p:cNvPr>
          <p:cNvSpPr>
            <a:spLocks noGrp="1"/>
          </p:cNvSpPr>
          <p:nvPr>
            <p:ph type="title"/>
          </p:nvPr>
        </p:nvSpPr>
        <p:spPr>
          <a:xfrm>
            <a:off x="838200" y="365126"/>
            <a:ext cx="10515600" cy="1042852"/>
          </a:xfrm>
        </p:spPr>
        <p:txBody>
          <a:bodyPr anchor="ctr">
            <a:normAutofit fontScale="90000"/>
          </a:bodyPr>
          <a:lstStyle/>
          <a:p>
            <a:r>
              <a:rPr lang="en-US" dirty="0"/>
              <a:t>What is Developmentally Different in PK SEL MTSS implementation?</a:t>
            </a:r>
          </a:p>
        </p:txBody>
      </p:sp>
      <p:graphicFrame>
        <p:nvGraphicFramePr>
          <p:cNvPr id="10" name="Content Placeholder 7">
            <a:extLst>
              <a:ext uri="{FF2B5EF4-FFF2-40B4-BE49-F238E27FC236}">
                <a16:creationId xmlns:a16="http://schemas.microsoft.com/office/drawing/2014/main" id="{8C4F9723-B3A7-5002-1498-646897C41E15}"/>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122819731"/>
              </p:ext>
            </p:extLst>
          </p:nvPr>
        </p:nvGraphicFramePr>
        <p:xfrm>
          <a:off x="838200" y="2178424"/>
          <a:ext cx="10515600" cy="40525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857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1">
            <a:extLst>
              <a:ext uri="{FF2B5EF4-FFF2-40B4-BE49-F238E27FC236}">
                <a16:creationId xmlns:a16="http://schemas.microsoft.com/office/drawing/2014/main" id="{358E6225-9161-151E-15CF-874F6D2DB95A}"/>
              </a:ext>
              <a:ext uri="{C183D7F6-B498-43B3-948B-1728B52AA6E4}">
                <adec:decorative xmlns:adec="http://schemas.microsoft.com/office/drawing/2017/decorative" val="1"/>
              </a:ext>
            </a:extLst>
          </p:cNvPr>
          <p:cNvGraphicFramePr>
            <a:graphicFrameLocks noGrp="1"/>
          </p:cNvGraphicFramePr>
          <p:nvPr>
            <p:ph idx="4294967295"/>
            <p:extLst>
              <p:ext uri="{D42A27DB-BD31-4B8C-83A1-F6EECF244321}">
                <p14:modId xmlns:p14="http://schemas.microsoft.com/office/powerpoint/2010/main" val="4036461735"/>
              </p:ext>
            </p:extLst>
          </p:nvPr>
        </p:nvGraphicFramePr>
        <p:xfrm>
          <a:off x="0" y="2087563"/>
          <a:ext cx="10515600" cy="4051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17CC58A5-5FE9-05A7-7C1B-BE8143B3677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69871338"/>
              </p:ext>
            </p:extLst>
          </p:nvPr>
        </p:nvGraphicFramePr>
        <p:xfrm>
          <a:off x="0" y="0"/>
          <a:ext cx="12192000" cy="6705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itle 2">
            <a:extLst>
              <a:ext uri="{FF2B5EF4-FFF2-40B4-BE49-F238E27FC236}">
                <a16:creationId xmlns:a16="http://schemas.microsoft.com/office/drawing/2014/main" id="{8389126D-45B5-C1B0-5478-8971447E49E5}"/>
              </a:ext>
            </a:extLst>
          </p:cNvPr>
          <p:cNvSpPr>
            <a:spLocks noGrp="1"/>
          </p:cNvSpPr>
          <p:nvPr>
            <p:ph type="title" idx="4294967295"/>
          </p:nvPr>
        </p:nvSpPr>
        <p:spPr>
          <a:xfrm>
            <a:off x="838200" y="-1042852"/>
            <a:ext cx="10515600" cy="1042852"/>
          </a:xfrm>
        </p:spPr>
        <p:txBody>
          <a:bodyPr vert="horz" lIns="91440" tIns="45720" rIns="91440" bIns="45720" rtlCol="0" anchor="b">
            <a:normAutofit fontScale="90000"/>
          </a:bodyPr>
          <a:lstStyle/>
          <a:p>
            <a:r>
              <a:rPr lang="en-US" dirty="0"/>
              <a:t>Outcomes for Educators, Children, Families</a:t>
            </a:r>
          </a:p>
        </p:txBody>
      </p:sp>
      <p:pic>
        <p:nvPicPr>
          <p:cNvPr id="10" name="Picture 9" descr="Teacher high-fiving young student">
            <a:extLst>
              <a:ext uri="{FF2B5EF4-FFF2-40B4-BE49-F238E27FC236}">
                <a16:creationId xmlns:a16="http://schemas.microsoft.com/office/drawing/2014/main" id="{57FFE94E-0DD0-808B-4148-82A8CB2825C3}"/>
              </a:ext>
            </a:extLst>
          </p:cNvPr>
          <p:cNvPicPr>
            <a:picLocks noChangeAspect="1"/>
          </p:cNvPicPr>
          <p:nvPr/>
        </p:nvPicPr>
        <p:blipFill>
          <a:blip r:embed="rId13"/>
          <a:stretch>
            <a:fillRect/>
          </a:stretch>
        </p:blipFill>
        <p:spPr>
          <a:xfrm>
            <a:off x="133350" y="3869532"/>
            <a:ext cx="3562350" cy="2552700"/>
          </a:xfrm>
          <a:prstGeom prst="rect">
            <a:avLst/>
          </a:prstGeom>
        </p:spPr>
      </p:pic>
    </p:spTree>
    <p:extLst>
      <p:ext uri="{BB962C8B-B14F-4D97-AF65-F5344CB8AC3E}">
        <p14:creationId xmlns:p14="http://schemas.microsoft.com/office/powerpoint/2010/main" val="3753252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44AC28-F609-7423-BB88-27FF00871549}"/>
              </a:ext>
            </a:extLst>
          </p:cNvPr>
          <p:cNvSpPr>
            <a:spLocks noGrp="1"/>
          </p:cNvSpPr>
          <p:nvPr>
            <p:ph type="title"/>
          </p:nvPr>
        </p:nvSpPr>
        <p:spPr/>
        <p:txBody>
          <a:bodyPr>
            <a:normAutofit/>
          </a:bodyPr>
          <a:lstStyle/>
          <a:p>
            <a:r>
              <a:rPr lang="en-US" dirty="0"/>
              <a:t>Social Emotional MTSS in PK</a:t>
            </a:r>
          </a:p>
        </p:txBody>
      </p:sp>
      <p:pic>
        <p:nvPicPr>
          <p:cNvPr id="4" name="Online Media 3" title="The Pyramid Model">
            <a:hlinkClick r:id="" action="ppaction://media"/>
            <a:extLst>
              <a:ext uri="{FF2B5EF4-FFF2-40B4-BE49-F238E27FC236}">
                <a16:creationId xmlns:a16="http://schemas.microsoft.com/office/drawing/2014/main" id="{F3867301-5CB8-ED4A-0D31-FEC03681DDD9}"/>
              </a:ext>
            </a:extLst>
          </p:cNvPr>
          <p:cNvPicPr>
            <a:picLocks noGrp="1" noRot="1" noChangeAspect="1"/>
          </p:cNvPicPr>
          <p:nvPr>
            <p:ph idx="1"/>
            <a:videoFile r:link="rId1"/>
          </p:nvPr>
        </p:nvPicPr>
        <p:blipFill>
          <a:blip r:embed="rId4"/>
          <a:stretch>
            <a:fillRect/>
          </a:stretch>
        </p:blipFill>
        <p:spPr>
          <a:xfrm>
            <a:off x="2122611" y="2003129"/>
            <a:ext cx="7946778" cy="4489745"/>
          </a:xfrm>
          <a:prstGeom prst="rect">
            <a:avLst/>
          </a:prstGeom>
        </p:spPr>
      </p:pic>
    </p:spTree>
    <p:extLst>
      <p:ext uri="{BB962C8B-B14F-4D97-AF65-F5344CB8AC3E}">
        <p14:creationId xmlns:p14="http://schemas.microsoft.com/office/powerpoint/2010/main" val="13073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A77CA8-3AB1-81D8-5596-300D39BA2166}"/>
              </a:ext>
            </a:extLst>
          </p:cNvPr>
          <p:cNvSpPr>
            <a:spLocks noGrp="1"/>
          </p:cNvSpPr>
          <p:nvPr>
            <p:ph type="title"/>
          </p:nvPr>
        </p:nvSpPr>
        <p:spPr>
          <a:xfrm>
            <a:off x="821168" y="996950"/>
            <a:ext cx="3932237" cy="1600200"/>
          </a:xfrm>
        </p:spPr>
        <p:txBody>
          <a:bodyPr anchor="t">
            <a:normAutofit/>
          </a:bodyPr>
          <a:lstStyle/>
          <a:p>
            <a:r>
              <a:rPr lang="en-US" dirty="0"/>
              <a:t>Agenda</a:t>
            </a:r>
          </a:p>
        </p:txBody>
      </p:sp>
      <p:graphicFrame>
        <p:nvGraphicFramePr>
          <p:cNvPr id="5" name="Content Placeholder 1">
            <a:extLst>
              <a:ext uri="{FF2B5EF4-FFF2-40B4-BE49-F238E27FC236}">
                <a16:creationId xmlns:a16="http://schemas.microsoft.com/office/drawing/2014/main" id="{1505B162-5372-2B8A-189A-54B28AEFE33B}"/>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248598751"/>
              </p:ext>
            </p:extLst>
          </p:nvPr>
        </p:nvGraphicFramePr>
        <p:xfrm>
          <a:off x="5454651" y="757238"/>
          <a:ext cx="6172200" cy="5913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MA MTSS Logo/Picture">
            <a:extLst>
              <a:ext uri="{FF2B5EF4-FFF2-40B4-BE49-F238E27FC236}">
                <a16:creationId xmlns:a16="http://schemas.microsoft.com/office/drawing/2014/main" id="{A1FA06BE-193B-E991-D7B7-9F6DD6806017}"/>
              </a:ext>
            </a:extLst>
          </p:cNvPr>
          <p:cNvPicPr>
            <a:picLocks noChangeAspect="1"/>
          </p:cNvPicPr>
          <p:nvPr/>
        </p:nvPicPr>
        <p:blipFill>
          <a:blip r:embed="rId8"/>
          <a:stretch>
            <a:fillRect/>
          </a:stretch>
        </p:blipFill>
        <p:spPr>
          <a:xfrm>
            <a:off x="710928" y="1977516"/>
            <a:ext cx="4042477" cy="4121041"/>
          </a:xfrm>
          <a:prstGeom prst="rect">
            <a:avLst/>
          </a:prstGeom>
        </p:spPr>
      </p:pic>
    </p:spTree>
    <p:extLst>
      <p:ext uri="{BB962C8B-B14F-4D97-AF65-F5344CB8AC3E}">
        <p14:creationId xmlns:p14="http://schemas.microsoft.com/office/powerpoint/2010/main" val="3676169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CCA529-9596-0B45-E12E-C0BD3228DA62}"/>
              </a:ext>
            </a:extLst>
          </p:cNvPr>
          <p:cNvSpPr>
            <a:spLocks noGrp="1"/>
          </p:cNvSpPr>
          <p:nvPr>
            <p:ph type="title"/>
          </p:nvPr>
        </p:nvSpPr>
        <p:spPr/>
        <p:txBody>
          <a:bodyPr/>
          <a:lstStyle/>
          <a:p>
            <a:r>
              <a:rPr lang="en-US" dirty="0"/>
              <a:t>What’s Happening in Massachusetts</a:t>
            </a:r>
          </a:p>
        </p:txBody>
      </p:sp>
      <p:sp>
        <p:nvSpPr>
          <p:cNvPr id="5" name="Text Placeholder 4">
            <a:extLst>
              <a:ext uri="{FF2B5EF4-FFF2-40B4-BE49-F238E27FC236}">
                <a16:creationId xmlns:a16="http://schemas.microsoft.com/office/drawing/2014/main" id="{5E4A6E18-BA39-6F79-2DF7-5FF012CFEAAB}"/>
              </a:ext>
            </a:extLst>
          </p:cNvPr>
          <p:cNvSpPr>
            <a:spLocks noGrp="1"/>
          </p:cNvSpPr>
          <p:nvPr>
            <p:ph type="body" idx="1"/>
          </p:nvPr>
        </p:nvSpPr>
        <p:spPr>
          <a:xfrm>
            <a:off x="836611" y="2035435"/>
            <a:ext cx="5157787" cy="675935"/>
          </a:xfrm>
        </p:spPr>
        <p:txBody>
          <a:bodyPr>
            <a:normAutofit fontScale="92500" lnSpcReduction="10000"/>
          </a:bodyPr>
          <a:lstStyle/>
          <a:p>
            <a:r>
              <a:rPr lang="en-US" dirty="0"/>
              <a:t>Early Childhood (3-5) examples include:</a:t>
            </a:r>
          </a:p>
        </p:txBody>
      </p:sp>
      <p:sp>
        <p:nvSpPr>
          <p:cNvPr id="2" name="Content Placeholder 1">
            <a:extLst>
              <a:ext uri="{FF2B5EF4-FFF2-40B4-BE49-F238E27FC236}">
                <a16:creationId xmlns:a16="http://schemas.microsoft.com/office/drawing/2014/main" id="{C8596811-30F6-5C33-D875-DCA666FAE4B6}"/>
              </a:ext>
            </a:extLst>
          </p:cNvPr>
          <p:cNvSpPr>
            <a:spLocks noGrp="1"/>
          </p:cNvSpPr>
          <p:nvPr>
            <p:ph sz="half" idx="2"/>
          </p:nvPr>
        </p:nvSpPr>
        <p:spPr>
          <a:xfrm>
            <a:off x="836611" y="2787107"/>
            <a:ext cx="5157787" cy="3328128"/>
          </a:xfrm>
        </p:spPr>
        <p:txBody>
          <a:bodyPr/>
          <a:lstStyle/>
          <a:p>
            <a:pPr>
              <a:buFont typeface="Wingdings" panose="05000000000000000000" pitchFamily="2" charset="2"/>
              <a:buChar char="Ø"/>
            </a:pPr>
            <a:r>
              <a:rPr lang="en-US" sz="2200" dirty="0"/>
              <a:t>CPPI Grantees (EEC Funded)</a:t>
            </a:r>
          </a:p>
          <a:p>
            <a:pPr lvl="1">
              <a:buFont typeface="Wingdings" panose="05000000000000000000" pitchFamily="2" charset="2"/>
              <a:buChar char="Ø"/>
            </a:pPr>
            <a:r>
              <a:rPr lang="en-US" sz="2200" dirty="0"/>
              <a:t>Expanding access to inclusive settings</a:t>
            </a:r>
          </a:p>
          <a:p>
            <a:pPr lvl="1">
              <a:buFont typeface="Wingdings" panose="05000000000000000000" pitchFamily="2" charset="2"/>
              <a:buChar char="Ø"/>
            </a:pPr>
            <a:r>
              <a:rPr lang="en-US" sz="2200" dirty="0"/>
              <a:t>Consistent quality and aligning with K-3</a:t>
            </a:r>
          </a:p>
          <a:p>
            <a:pPr lvl="1">
              <a:buFont typeface="Wingdings" panose="05000000000000000000" pitchFamily="2" charset="2"/>
              <a:buChar char="Ø"/>
            </a:pPr>
            <a:r>
              <a:rPr lang="en-US" sz="2200" dirty="0"/>
              <a:t>Expanding access to preschool</a:t>
            </a:r>
          </a:p>
          <a:p>
            <a:pPr>
              <a:buFont typeface="Wingdings" panose="05000000000000000000" pitchFamily="2" charset="2"/>
              <a:buChar char="Ø"/>
            </a:pPr>
            <a:r>
              <a:rPr lang="en-US" sz="2600" dirty="0"/>
              <a:t>PK MTSS-SEL Academy</a:t>
            </a:r>
          </a:p>
          <a:p>
            <a:pPr lvl="1">
              <a:buFont typeface="Wingdings" panose="05000000000000000000" pitchFamily="2" charset="2"/>
              <a:buChar char="Ø"/>
            </a:pPr>
            <a:endParaRPr lang="en-US" dirty="0"/>
          </a:p>
        </p:txBody>
      </p:sp>
      <p:sp>
        <p:nvSpPr>
          <p:cNvPr id="6" name="Text Placeholder 5">
            <a:extLst>
              <a:ext uri="{FF2B5EF4-FFF2-40B4-BE49-F238E27FC236}">
                <a16:creationId xmlns:a16="http://schemas.microsoft.com/office/drawing/2014/main" id="{E7785DD7-646B-935D-AC2D-E9A80998CB8D}"/>
              </a:ext>
            </a:extLst>
          </p:cNvPr>
          <p:cNvSpPr>
            <a:spLocks noGrp="1"/>
          </p:cNvSpPr>
          <p:nvPr>
            <p:ph type="body" sz="quarter" idx="3"/>
          </p:nvPr>
        </p:nvSpPr>
        <p:spPr>
          <a:xfrm>
            <a:off x="6096000" y="1970872"/>
            <a:ext cx="5183188" cy="675936"/>
          </a:xfrm>
        </p:spPr>
        <p:txBody>
          <a:bodyPr>
            <a:normAutofit fontScale="92500" lnSpcReduction="10000"/>
          </a:bodyPr>
          <a:lstStyle/>
          <a:p>
            <a:pPr algn="ctr"/>
            <a:r>
              <a:rPr lang="en-US" dirty="0"/>
              <a:t>School Aged (K-12) Examples Include:</a:t>
            </a:r>
          </a:p>
        </p:txBody>
      </p:sp>
      <p:sp>
        <p:nvSpPr>
          <p:cNvPr id="4" name="Content Placeholder 3">
            <a:extLst>
              <a:ext uri="{FF2B5EF4-FFF2-40B4-BE49-F238E27FC236}">
                <a16:creationId xmlns:a16="http://schemas.microsoft.com/office/drawing/2014/main" id="{11D87DC5-2659-63E3-EE78-FAD7F70BF30E}"/>
              </a:ext>
            </a:extLst>
          </p:cNvPr>
          <p:cNvSpPr>
            <a:spLocks noGrp="1"/>
          </p:cNvSpPr>
          <p:nvPr>
            <p:ph sz="quarter" idx="4"/>
          </p:nvPr>
        </p:nvSpPr>
        <p:spPr>
          <a:xfrm>
            <a:off x="6197603" y="2614768"/>
            <a:ext cx="5183188" cy="3672805"/>
          </a:xfrm>
        </p:spPr>
        <p:txBody>
          <a:bodyPr>
            <a:noAutofit/>
          </a:bodyPr>
          <a:lstStyle/>
          <a:p>
            <a:pPr>
              <a:buFont typeface="Wingdings" panose="05000000000000000000" pitchFamily="2" charset="2"/>
              <a:buChar char="Ø"/>
            </a:pPr>
            <a:r>
              <a:rPr lang="en-US" sz="2200" dirty="0"/>
              <a:t>PBIS implementation in school buildings</a:t>
            </a:r>
          </a:p>
          <a:p>
            <a:pPr>
              <a:buFont typeface="Wingdings" panose="05000000000000000000" pitchFamily="2" charset="2"/>
              <a:buChar char="Ø"/>
            </a:pPr>
            <a:r>
              <a:rPr lang="en-US" sz="2200" dirty="0"/>
              <a:t>Professional Learning Communities</a:t>
            </a:r>
          </a:p>
          <a:p>
            <a:pPr lvl="1">
              <a:buFont typeface="Wingdings" panose="05000000000000000000" pitchFamily="2" charset="2"/>
              <a:buChar char="Ø"/>
            </a:pPr>
            <a:r>
              <a:rPr lang="en-US" sz="2200" dirty="0"/>
              <a:t>Tiered Supports</a:t>
            </a:r>
          </a:p>
          <a:p>
            <a:pPr>
              <a:buFont typeface="Wingdings" panose="05000000000000000000" pitchFamily="2" charset="2"/>
              <a:buChar char="Ø"/>
            </a:pPr>
            <a:r>
              <a:rPr lang="en-US" sz="2200" dirty="0"/>
              <a:t>Social, Emotional, and Behavioral Academy (DESE)</a:t>
            </a:r>
          </a:p>
          <a:p>
            <a:pPr>
              <a:buFont typeface="Wingdings" panose="05000000000000000000" pitchFamily="2" charset="2"/>
              <a:buChar char="Ø"/>
            </a:pPr>
            <a:r>
              <a:rPr lang="en-US" sz="2200" dirty="0"/>
              <a:t>MA SEL &amp; Mental Health Grants</a:t>
            </a:r>
          </a:p>
          <a:p>
            <a:pPr lvl="1">
              <a:buFont typeface="Wingdings" panose="05000000000000000000" pitchFamily="2" charset="2"/>
              <a:buChar char="Ø"/>
            </a:pPr>
            <a:r>
              <a:rPr lang="en-US" sz="2200" dirty="0"/>
              <a:t>Develop Multi-Tiered Systems of Support</a:t>
            </a:r>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3795072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B7EE0C-AB95-E606-4A43-60E0DFACE59C}"/>
              </a:ext>
            </a:extLst>
          </p:cNvPr>
          <p:cNvSpPr>
            <a:spLocks noGrp="1"/>
          </p:cNvSpPr>
          <p:nvPr>
            <p:ph type="title"/>
          </p:nvPr>
        </p:nvSpPr>
        <p:spPr/>
        <p:txBody>
          <a:bodyPr anchor="ctr">
            <a:normAutofit fontScale="90000"/>
          </a:bodyPr>
          <a:lstStyle/>
          <a:p>
            <a:r>
              <a:rPr lang="en-US" dirty="0"/>
              <a:t>Acknowledgement of Challenges &amp; Need for Data</a:t>
            </a:r>
          </a:p>
        </p:txBody>
      </p:sp>
      <p:sp>
        <p:nvSpPr>
          <p:cNvPr id="6" name="Content Placeholder 5">
            <a:extLst>
              <a:ext uri="{FF2B5EF4-FFF2-40B4-BE49-F238E27FC236}">
                <a16:creationId xmlns:a16="http://schemas.microsoft.com/office/drawing/2014/main" id="{C9CE65A9-C149-25BA-072C-D9BAA3E552D4}"/>
              </a:ext>
            </a:extLst>
          </p:cNvPr>
          <p:cNvSpPr>
            <a:spLocks noGrp="1"/>
          </p:cNvSpPr>
          <p:nvPr>
            <p:ph sz="half" idx="1"/>
          </p:nvPr>
        </p:nvSpPr>
        <p:spPr/>
        <p:txBody>
          <a:bodyPr/>
          <a:lstStyle/>
          <a:p>
            <a:pPr marL="0" indent="0" algn="ctr">
              <a:buNone/>
            </a:pPr>
            <a:r>
              <a:rPr lang="en-US" b="1" u="sng" dirty="0"/>
              <a:t>Challenges</a:t>
            </a:r>
            <a:endParaRPr lang="en-US" dirty="0"/>
          </a:p>
          <a:p>
            <a:pPr>
              <a:buFont typeface="Wingdings" panose="05000000000000000000" pitchFamily="2" charset="2"/>
              <a:buChar char="Ø"/>
            </a:pPr>
            <a:r>
              <a:rPr lang="en-US" dirty="0"/>
              <a:t>Staff burnout</a:t>
            </a:r>
          </a:p>
          <a:p>
            <a:pPr>
              <a:buFont typeface="Wingdings" panose="05000000000000000000" pitchFamily="2" charset="2"/>
              <a:buChar char="Ø"/>
            </a:pPr>
            <a:r>
              <a:rPr lang="en-US" dirty="0"/>
              <a:t>Staffing shortages</a:t>
            </a:r>
          </a:p>
          <a:p>
            <a:pPr>
              <a:buFont typeface="Wingdings" panose="05000000000000000000" pitchFamily="2" charset="2"/>
              <a:buChar char="Ø"/>
            </a:pPr>
            <a:r>
              <a:rPr lang="en-US" dirty="0"/>
              <a:t>Increase in Challenging Behaviors</a:t>
            </a:r>
          </a:p>
          <a:p>
            <a:pPr>
              <a:buFont typeface="Wingdings" panose="05000000000000000000" pitchFamily="2" charset="2"/>
              <a:buChar char="Ø"/>
            </a:pPr>
            <a:r>
              <a:rPr lang="en-US" dirty="0"/>
              <a:t>Shortage of resources</a:t>
            </a:r>
          </a:p>
          <a:p>
            <a:pPr>
              <a:buFont typeface="Wingdings" panose="05000000000000000000" pitchFamily="2" charset="2"/>
              <a:buChar char="Ø"/>
            </a:pPr>
            <a:r>
              <a:rPr lang="en-US" dirty="0"/>
              <a:t>Stressed educational system</a:t>
            </a:r>
          </a:p>
        </p:txBody>
      </p:sp>
      <p:sp>
        <p:nvSpPr>
          <p:cNvPr id="7" name="Content Placeholder 6">
            <a:extLst>
              <a:ext uri="{FF2B5EF4-FFF2-40B4-BE49-F238E27FC236}">
                <a16:creationId xmlns:a16="http://schemas.microsoft.com/office/drawing/2014/main" id="{80BFBBD6-FFA8-7825-5AC8-9C482FBC8B74}"/>
              </a:ext>
            </a:extLst>
          </p:cNvPr>
          <p:cNvSpPr>
            <a:spLocks noGrp="1"/>
          </p:cNvSpPr>
          <p:nvPr>
            <p:ph sz="half" idx="2"/>
          </p:nvPr>
        </p:nvSpPr>
        <p:spPr/>
        <p:txBody>
          <a:bodyPr/>
          <a:lstStyle/>
          <a:p>
            <a:pPr marL="0" indent="0" algn="ctr">
              <a:buNone/>
            </a:pPr>
            <a:r>
              <a:rPr lang="en-US" b="1" u="sng" dirty="0"/>
              <a:t>Data to Inform the System</a:t>
            </a:r>
            <a:endParaRPr lang="en-US" dirty="0"/>
          </a:p>
          <a:p>
            <a:pPr>
              <a:buFont typeface="Wingdings" panose="05000000000000000000" pitchFamily="2" charset="2"/>
              <a:buChar char="Ø"/>
            </a:pPr>
            <a:r>
              <a:rPr lang="en-US" dirty="0"/>
              <a:t>Inclusive placements</a:t>
            </a:r>
          </a:p>
          <a:p>
            <a:pPr>
              <a:buFont typeface="Wingdings" panose="05000000000000000000" pitchFamily="2" charset="2"/>
              <a:buChar char="Ø"/>
            </a:pPr>
            <a:r>
              <a:rPr lang="en-US" dirty="0"/>
              <a:t>Harsh discipline</a:t>
            </a:r>
          </a:p>
          <a:p>
            <a:pPr>
              <a:buFont typeface="Wingdings" panose="05000000000000000000" pitchFamily="2" charset="2"/>
              <a:buChar char="Ø"/>
            </a:pPr>
            <a:r>
              <a:rPr lang="en-US" dirty="0"/>
              <a:t>English Language Learners (ELL’s)</a:t>
            </a:r>
          </a:p>
          <a:p>
            <a:pPr>
              <a:buFont typeface="Wingdings" panose="05000000000000000000" pitchFamily="2" charset="2"/>
              <a:buChar char="Ø"/>
            </a:pPr>
            <a:r>
              <a:rPr lang="en-US" dirty="0"/>
              <a:t>ELL’s who have IEP’s, behaviors, etc.</a:t>
            </a:r>
          </a:p>
          <a:p>
            <a:pPr>
              <a:buFont typeface="Wingdings" panose="05000000000000000000" pitchFamily="2" charset="2"/>
              <a:buChar char="Ø"/>
            </a:pPr>
            <a:r>
              <a:rPr lang="en-US" dirty="0"/>
              <a:t>Attendance</a:t>
            </a:r>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3229960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50A805-3AF0-5798-988C-9DF18F37B0CD}"/>
              </a:ext>
            </a:extLst>
          </p:cNvPr>
          <p:cNvSpPr>
            <a:spLocks noGrp="1"/>
          </p:cNvSpPr>
          <p:nvPr>
            <p:ph type="title"/>
          </p:nvPr>
        </p:nvSpPr>
        <p:spPr>
          <a:xfrm>
            <a:off x="838200" y="365126"/>
            <a:ext cx="10515600" cy="1042852"/>
          </a:xfrm>
        </p:spPr>
        <p:txBody>
          <a:bodyPr anchor="ctr">
            <a:normAutofit/>
          </a:bodyPr>
          <a:lstStyle/>
          <a:p>
            <a:r>
              <a:rPr lang="en-US" dirty="0"/>
              <a:t>What Step will You Take?</a:t>
            </a:r>
          </a:p>
        </p:txBody>
      </p:sp>
      <p:graphicFrame>
        <p:nvGraphicFramePr>
          <p:cNvPr id="5" name="Content Placeholder 1">
            <a:extLst>
              <a:ext uri="{FF2B5EF4-FFF2-40B4-BE49-F238E27FC236}">
                <a16:creationId xmlns:a16="http://schemas.microsoft.com/office/drawing/2014/main" id="{5B8DF682-7B2E-0FAB-72F1-2601873074F1}"/>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287101850"/>
              </p:ext>
            </p:extLst>
          </p:nvPr>
        </p:nvGraphicFramePr>
        <p:xfrm>
          <a:off x="125681" y="2106709"/>
          <a:ext cx="5017819" cy="40525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FB311F41-AD78-B967-38AD-DF9B6F49725B}"/>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449288" y="71252"/>
            <a:ext cx="7617031" cy="6786748"/>
          </a:xfrm>
          <a:prstGeom prst="rect">
            <a:avLst/>
          </a:prstGeom>
        </p:spPr>
      </p:pic>
      <p:pic>
        <p:nvPicPr>
          <p:cNvPr id="2" name="Picture 1">
            <a:extLst>
              <a:ext uri="{FF2B5EF4-FFF2-40B4-BE49-F238E27FC236}">
                <a16:creationId xmlns:a16="http://schemas.microsoft.com/office/drawing/2014/main" id="{47565ABD-DFA1-1D2F-A2E0-A844D76D2116}"/>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5299172" y="1974817"/>
            <a:ext cx="6767147" cy="4316342"/>
          </a:xfrm>
          <a:custGeom>
            <a:avLst/>
            <a:gdLst>
              <a:gd name="connsiteX0" fmla="*/ 0 w 6767147"/>
              <a:gd name="connsiteY0" fmla="*/ 0 h 4316342"/>
              <a:gd name="connsiteX1" fmla="*/ 631600 w 6767147"/>
              <a:gd name="connsiteY1" fmla="*/ 0 h 4316342"/>
              <a:gd name="connsiteX2" fmla="*/ 992515 w 6767147"/>
              <a:gd name="connsiteY2" fmla="*/ 0 h 4316342"/>
              <a:gd name="connsiteX3" fmla="*/ 1691787 w 6767147"/>
              <a:gd name="connsiteY3" fmla="*/ 0 h 4316342"/>
              <a:gd name="connsiteX4" fmla="*/ 2255716 w 6767147"/>
              <a:gd name="connsiteY4" fmla="*/ 0 h 4316342"/>
              <a:gd name="connsiteX5" fmla="*/ 2616630 w 6767147"/>
              <a:gd name="connsiteY5" fmla="*/ 0 h 4316342"/>
              <a:gd name="connsiteX6" fmla="*/ 3180559 w 6767147"/>
              <a:gd name="connsiteY6" fmla="*/ 0 h 4316342"/>
              <a:gd name="connsiteX7" fmla="*/ 3879831 w 6767147"/>
              <a:gd name="connsiteY7" fmla="*/ 0 h 4316342"/>
              <a:gd name="connsiteX8" fmla="*/ 4376088 w 6767147"/>
              <a:gd name="connsiteY8" fmla="*/ 0 h 4316342"/>
              <a:gd name="connsiteX9" fmla="*/ 4872346 w 6767147"/>
              <a:gd name="connsiteY9" fmla="*/ 0 h 4316342"/>
              <a:gd name="connsiteX10" fmla="*/ 5436275 w 6767147"/>
              <a:gd name="connsiteY10" fmla="*/ 0 h 4316342"/>
              <a:gd name="connsiteX11" fmla="*/ 6067875 w 6767147"/>
              <a:gd name="connsiteY11" fmla="*/ 0 h 4316342"/>
              <a:gd name="connsiteX12" fmla="*/ 6767147 w 6767147"/>
              <a:gd name="connsiteY12" fmla="*/ 0 h 4316342"/>
              <a:gd name="connsiteX13" fmla="*/ 6767147 w 6767147"/>
              <a:gd name="connsiteY13" fmla="*/ 582706 h 4316342"/>
              <a:gd name="connsiteX14" fmla="*/ 6767147 w 6767147"/>
              <a:gd name="connsiteY14" fmla="*/ 1079086 h 4316342"/>
              <a:gd name="connsiteX15" fmla="*/ 6767147 w 6767147"/>
              <a:gd name="connsiteY15" fmla="*/ 1532301 h 4316342"/>
              <a:gd name="connsiteX16" fmla="*/ 6767147 w 6767147"/>
              <a:gd name="connsiteY16" fmla="*/ 2071844 h 4316342"/>
              <a:gd name="connsiteX17" fmla="*/ 6767147 w 6767147"/>
              <a:gd name="connsiteY17" fmla="*/ 2654550 h 4316342"/>
              <a:gd name="connsiteX18" fmla="*/ 6767147 w 6767147"/>
              <a:gd name="connsiteY18" fmla="*/ 3280420 h 4316342"/>
              <a:gd name="connsiteX19" fmla="*/ 6767147 w 6767147"/>
              <a:gd name="connsiteY19" fmla="*/ 4316342 h 4316342"/>
              <a:gd name="connsiteX20" fmla="*/ 6067875 w 6767147"/>
              <a:gd name="connsiteY20" fmla="*/ 4316342 h 4316342"/>
              <a:gd name="connsiteX21" fmla="*/ 5571618 w 6767147"/>
              <a:gd name="connsiteY21" fmla="*/ 4316342 h 4316342"/>
              <a:gd name="connsiteX22" fmla="*/ 5075360 w 6767147"/>
              <a:gd name="connsiteY22" fmla="*/ 4316342 h 4316342"/>
              <a:gd name="connsiteX23" fmla="*/ 4579103 w 6767147"/>
              <a:gd name="connsiteY23" fmla="*/ 4316342 h 4316342"/>
              <a:gd name="connsiteX24" fmla="*/ 3947502 w 6767147"/>
              <a:gd name="connsiteY24" fmla="*/ 4316342 h 4316342"/>
              <a:gd name="connsiteX25" fmla="*/ 3383574 w 6767147"/>
              <a:gd name="connsiteY25" fmla="*/ 4316342 h 4316342"/>
              <a:gd name="connsiteX26" fmla="*/ 3022659 w 6767147"/>
              <a:gd name="connsiteY26" fmla="*/ 4316342 h 4316342"/>
              <a:gd name="connsiteX27" fmla="*/ 2526402 w 6767147"/>
              <a:gd name="connsiteY27" fmla="*/ 4316342 h 4316342"/>
              <a:gd name="connsiteX28" fmla="*/ 1894801 w 6767147"/>
              <a:gd name="connsiteY28" fmla="*/ 4316342 h 4316342"/>
              <a:gd name="connsiteX29" fmla="*/ 1466215 w 6767147"/>
              <a:gd name="connsiteY29" fmla="*/ 4316342 h 4316342"/>
              <a:gd name="connsiteX30" fmla="*/ 766943 w 6767147"/>
              <a:gd name="connsiteY30" fmla="*/ 4316342 h 4316342"/>
              <a:gd name="connsiteX31" fmla="*/ 0 w 6767147"/>
              <a:gd name="connsiteY31" fmla="*/ 4316342 h 4316342"/>
              <a:gd name="connsiteX32" fmla="*/ 0 w 6767147"/>
              <a:gd name="connsiteY32" fmla="*/ 3776799 h 4316342"/>
              <a:gd name="connsiteX33" fmla="*/ 0 w 6767147"/>
              <a:gd name="connsiteY33" fmla="*/ 3366747 h 4316342"/>
              <a:gd name="connsiteX34" fmla="*/ 0 w 6767147"/>
              <a:gd name="connsiteY34" fmla="*/ 2827204 h 4316342"/>
              <a:gd name="connsiteX35" fmla="*/ 0 w 6767147"/>
              <a:gd name="connsiteY35" fmla="*/ 2373988 h 4316342"/>
              <a:gd name="connsiteX36" fmla="*/ 0 w 6767147"/>
              <a:gd name="connsiteY36" fmla="*/ 1920772 h 4316342"/>
              <a:gd name="connsiteX37" fmla="*/ 0 w 6767147"/>
              <a:gd name="connsiteY37" fmla="*/ 1467556 h 4316342"/>
              <a:gd name="connsiteX38" fmla="*/ 0 w 6767147"/>
              <a:gd name="connsiteY38" fmla="*/ 1014340 h 4316342"/>
              <a:gd name="connsiteX39" fmla="*/ 0 w 6767147"/>
              <a:gd name="connsiteY39" fmla="*/ 517961 h 4316342"/>
              <a:gd name="connsiteX40" fmla="*/ 0 w 6767147"/>
              <a:gd name="connsiteY40" fmla="*/ 0 h 431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767147" h="4316342" fill="none" extrusionOk="0">
                <a:moveTo>
                  <a:pt x="0" y="0"/>
                </a:moveTo>
                <a:cubicBezTo>
                  <a:pt x="175083" y="-25020"/>
                  <a:pt x="500629" y="925"/>
                  <a:pt x="631600" y="0"/>
                </a:cubicBezTo>
                <a:cubicBezTo>
                  <a:pt x="762571" y="-925"/>
                  <a:pt x="814406" y="24051"/>
                  <a:pt x="992515" y="0"/>
                </a:cubicBezTo>
                <a:cubicBezTo>
                  <a:pt x="1170625" y="-24051"/>
                  <a:pt x="1509469" y="23270"/>
                  <a:pt x="1691787" y="0"/>
                </a:cubicBezTo>
                <a:cubicBezTo>
                  <a:pt x="1874105" y="-23270"/>
                  <a:pt x="2080169" y="42608"/>
                  <a:pt x="2255716" y="0"/>
                </a:cubicBezTo>
                <a:cubicBezTo>
                  <a:pt x="2431263" y="-42608"/>
                  <a:pt x="2525330" y="483"/>
                  <a:pt x="2616630" y="0"/>
                </a:cubicBezTo>
                <a:cubicBezTo>
                  <a:pt x="2707930" y="-483"/>
                  <a:pt x="2918035" y="12944"/>
                  <a:pt x="3180559" y="0"/>
                </a:cubicBezTo>
                <a:cubicBezTo>
                  <a:pt x="3443083" y="-12944"/>
                  <a:pt x="3726170" y="35070"/>
                  <a:pt x="3879831" y="0"/>
                </a:cubicBezTo>
                <a:cubicBezTo>
                  <a:pt x="4033492" y="-35070"/>
                  <a:pt x="4162989" y="15926"/>
                  <a:pt x="4376088" y="0"/>
                </a:cubicBezTo>
                <a:cubicBezTo>
                  <a:pt x="4589187" y="-15926"/>
                  <a:pt x="4667375" y="26301"/>
                  <a:pt x="4872346" y="0"/>
                </a:cubicBezTo>
                <a:cubicBezTo>
                  <a:pt x="5077317" y="-26301"/>
                  <a:pt x="5230591" y="20666"/>
                  <a:pt x="5436275" y="0"/>
                </a:cubicBezTo>
                <a:cubicBezTo>
                  <a:pt x="5641959" y="-20666"/>
                  <a:pt x="5903845" y="39893"/>
                  <a:pt x="6067875" y="0"/>
                </a:cubicBezTo>
                <a:cubicBezTo>
                  <a:pt x="6231905" y="-39893"/>
                  <a:pt x="6484296" y="45045"/>
                  <a:pt x="6767147" y="0"/>
                </a:cubicBezTo>
                <a:cubicBezTo>
                  <a:pt x="6827091" y="269858"/>
                  <a:pt x="6739720" y="337505"/>
                  <a:pt x="6767147" y="582706"/>
                </a:cubicBezTo>
                <a:cubicBezTo>
                  <a:pt x="6794574" y="827907"/>
                  <a:pt x="6719707" y="896668"/>
                  <a:pt x="6767147" y="1079086"/>
                </a:cubicBezTo>
                <a:cubicBezTo>
                  <a:pt x="6814587" y="1261504"/>
                  <a:pt x="6716374" y="1402891"/>
                  <a:pt x="6767147" y="1532301"/>
                </a:cubicBezTo>
                <a:cubicBezTo>
                  <a:pt x="6817920" y="1661711"/>
                  <a:pt x="6702837" y="1918694"/>
                  <a:pt x="6767147" y="2071844"/>
                </a:cubicBezTo>
                <a:cubicBezTo>
                  <a:pt x="6831457" y="2224994"/>
                  <a:pt x="6763670" y="2467771"/>
                  <a:pt x="6767147" y="2654550"/>
                </a:cubicBezTo>
                <a:cubicBezTo>
                  <a:pt x="6770624" y="2841329"/>
                  <a:pt x="6698343" y="3150132"/>
                  <a:pt x="6767147" y="3280420"/>
                </a:cubicBezTo>
                <a:cubicBezTo>
                  <a:pt x="6835951" y="3410708"/>
                  <a:pt x="6714235" y="4092177"/>
                  <a:pt x="6767147" y="4316342"/>
                </a:cubicBezTo>
                <a:cubicBezTo>
                  <a:pt x="6618107" y="4335255"/>
                  <a:pt x="6247654" y="4308302"/>
                  <a:pt x="6067875" y="4316342"/>
                </a:cubicBezTo>
                <a:cubicBezTo>
                  <a:pt x="5888096" y="4324382"/>
                  <a:pt x="5716522" y="4294484"/>
                  <a:pt x="5571618" y="4316342"/>
                </a:cubicBezTo>
                <a:cubicBezTo>
                  <a:pt x="5426714" y="4338200"/>
                  <a:pt x="5314430" y="4269449"/>
                  <a:pt x="5075360" y="4316342"/>
                </a:cubicBezTo>
                <a:cubicBezTo>
                  <a:pt x="4836290" y="4363235"/>
                  <a:pt x="4824201" y="4263178"/>
                  <a:pt x="4579103" y="4316342"/>
                </a:cubicBezTo>
                <a:cubicBezTo>
                  <a:pt x="4334005" y="4369506"/>
                  <a:pt x="4135250" y="4277800"/>
                  <a:pt x="3947502" y="4316342"/>
                </a:cubicBezTo>
                <a:cubicBezTo>
                  <a:pt x="3759754" y="4354884"/>
                  <a:pt x="3654775" y="4273150"/>
                  <a:pt x="3383574" y="4316342"/>
                </a:cubicBezTo>
                <a:cubicBezTo>
                  <a:pt x="3112373" y="4359534"/>
                  <a:pt x="3173185" y="4305425"/>
                  <a:pt x="3022659" y="4316342"/>
                </a:cubicBezTo>
                <a:cubicBezTo>
                  <a:pt x="2872134" y="4327259"/>
                  <a:pt x="2666085" y="4261704"/>
                  <a:pt x="2526402" y="4316342"/>
                </a:cubicBezTo>
                <a:cubicBezTo>
                  <a:pt x="2386719" y="4370980"/>
                  <a:pt x="2186031" y="4250174"/>
                  <a:pt x="1894801" y="4316342"/>
                </a:cubicBezTo>
                <a:cubicBezTo>
                  <a:pt x="1603571" y="4382510"/>
                  <a:pt x="1580375" y="4302048"/>
                  <a:pt x="1466215" y="4316342"/>
                </a:cubicBezTo>
                <a:cubicBezTo>
                  <a:pt x="1352055" y="4330636"/>
                  <a:pt x="1075509" y="4232759"/>
                  <a:pt x="766943" y="4316342"/>
                </a:cubicBezTo>
                <a:cubicBezTo>
                  <a:pt x="458377" y="4399925"/>
                  <a:pt x="284915" y="4315254"/>
                  <a:pt x="0" y="4316342"/>
                </a:cubicBezTo>
                <a:cubicBezTo>
                  <a:pt x="-11568" y="4121301"/>
                  <a:pt x="3912" y="4045135"/>
                  <a:pt x="0" y="3776799"/>
                </a:cubicBezTo>
                <a:cubicBezTo>
                  <a:pt x="-3912" y="3508463"/>
                  <a:pt x="19078" y="3513550"/>
                  <a:pt x="0" y="3366747"/>
                </a:cubicBezTo>
                <a:cubicBezTo>
                  <a:pt x="-19078" y="3219944"/>
                  <a:pt x="35239" y="3089381"/>
                  <a:pt x="0" y="2827204"/>
                </a:cubicBezTo>
                <a:cubicBezTo>
                  <a:pt x="-35239" y="2565027"/>
                  <a:pt x="37078" y="2557060"/>
                  <a:pt x="0" y="2373988"/>
                </a:cubicBezTo>
                <a:cubicBezTo>
                  <a:pt x="-37078" y="2190916"/>
                  <a:pt x="27304" y="2047840"/>
                  <a:pt x="0" y="1920772"/>
                </a:cubicBezTo>
                <a:cubicBezTo>
                  <a:pt x="-27304" y="1793704"/>
                  <a:pt x="44457" y="1653739"/>
                  <a:pt x="0" y="1467556"/>
                </a:cubicBezTo>
                <a:cubicBezTo>
                  <a:pt x="-44457" y="1281373"/>
                  <a:pt x="5253" y="1165996"/>
                  <a:pt x="0" y="1014340"/>
                </a:cubicBezTo>
                <a:cubicBezTo>
                  <a:pt x="-5253" y="862684"/>
                  <a:pt x="35804" y="690883"/>
                  <a:pt x="0" y="517961"/>
                </a:cubicBezTo>
                <a:cubicBezTo>
                  <a:pt x="-35804" y="345039"/>
                  <a:pt x="12950" y="255294"/>
                  <a:pt x="0" y="0"/>
                </a:cubicBezTo>
                <a:close/>
              </a:path>
              <a:path w="6767147" h="4316342" stroke="0" extrusionOk="0">
                <a:moveTo>
                  <a:pt x="0" y="0"/>
                </a:moveTo>
                <a:cubicBezTo>
                  <a:pt x="100540" y="-16374"/>
                  <a:pt x="289194" y="8239"/>
                  <a:pt x="496257" y="0"/>
                </a:cubicBezTo>
                <a:cubicBezTo>
                  <a:pt x="703320" y="-8239"/>
                  <a:pt x="699927" y="20779"/>
                  <a:pt x="857172" y="0"/>
                </a:cubicBezTo>
                <a:cubicBezTo>
                  <a:pt x="1014418" y="-20779"/>
                  <a:pt x="1348358" y="22832"/>
                  <a:pt x="1556444" y="0"/>
                </a:cubicBezTo>
                <a:cubicBezTo>
                  <a:pt x="1764530" y="-22832"/>
                  <a:pt x="1856055" y="30213"/>
                  <a:pt x="2052701" y="0"/>
                </a:cubicBezTo>
                <a:cubicBezTo>
                  <a:pt x="2249347" y="-30213"/>
                  <a:pt x="2372526" y="20620"/>
                  <a:pt x="2548959" y="0"/>
                </a:cubicBezTo>
                <a:cubicBezTo>
                  <a:pt x="2725392" y="-20620"/>
                  <a:pt x="2949690" y="11007"/>
                  <a:pt x="3248231" y="0"/>
                </a:cubicBezTo>
                <a:cubicBezTo>
                  <a:pt x="3546772" y="-11007"/>
                  <a:pt x="3495637" y="42386"/>
                  <a:pt x="3676817" y="0"/>
                </a:cubicBezTo>
                <a:cubicBezTo>
                  <a:pt x="3857997" y="-42386"/>
                  <a:pt x="4033366" y="21072"/>
                  <a:pt x="4376088" y="0"/>
                </a:cubicBezTo>
                <a:cubicBezTo>
                  <a:pt x="4718810" y="-21072"/>
                  <a:pt x="4934367" y="51302"/>
                  <a:pt x="5075360" y="0"/>
                </a:cubicBezTo>
                <a:cubicBezTo>
                  <a:pt x="5216353" y="-51302"/>
                  <a:pt x="5459189" y="58475"/>
                  <a:pt x="5639289" y="0"/>
                </a:cubicBezTo>
                <a:cubicBezTo>
                  <a:pt x="5819389" y="-58475"/>
                  <a:pt x="6430765" y="53111"/>
                  <a:pt x="6767147" y="0"/>
                </a:cubicBezTo>
                <a:cubicBezTo>
                  <a:pt x="6813896" y="168329"/>
                  <a:pt x="6763832" y="385267"/>
                  <a:pt x="6767147" y="496379"/>
                </a:cubicBezTo>
                <a:cubicBezTo>
                  <a:pt x="6770462" y="607491"/>
                  <a:pt x="6730981" y="768767"/>
                  <a:pt x="6767147" y="906432"/>
                </a:cubicBezTo>
                <a:cubicBezTo>
                  <a:pt x="6803313" y="1044097"/>
                  <a:pt x="6759868" y="1274392"/>
                  <a:pt x="6767147" y="1445975"/>
                </a:cubicBezTo>
                <a:cubicBezTo>
                  <a:pt x="6774426" y="1617558"/>
                  <a:pt x="6729438" y="1866315"/>
                  <a:pt x="6767147" y="1985517"/>
                </a:cubicBezTo>
                <a:cubicBezTo>
                  <a:pt x="6804856" y="2104719"/>
                  <a:pt x="6717197" y="2275027"/>
                  <a:pt x="6767147" y="2525060"/>
                </a:cubicBezTo>
                <a:cubicBezTo>
                  <a:pt x="6817097" y="2775093"/>
                  <a:pt x="6715434" y="2867219"/>
                  <a:pt x="6767147" y="3107766"/>
                </a:cubicBezTo>
                <a:cubicBezTo>
                  <a:pt x="6818860" y="3348313"/>
                  <a:pt x="6754472" y="3572386"/>
                  <a:pt x="6767147" y="3690472"/>
                </a:cubicBezTo>
                <a:cubicBezTo>
                  <a:pt x="6779822" y="3808558"/>
                  <a:pt x="6767104" y="4070709"/>
                  <a:pt x="6767147" y="4316342"/>
                </a:cubicBezTo>
                <a:cubicBezTo>
                  <a:pt x="6631122" y="4326417"/>
                  <a:pt x="6509839" y="4281468"/>
                  <a:pt x="6406232" y="4316342"/>
                </a:cubicBezTo>
                <a:cubicBezTo>
                  <a:pt x="6302626" y="4351216"/>
                  <a:pt x="5899247" y="4259994"/>
                  <a:pt x="5706961" y="4316342"/>
                </a:cubicBezTo>
                <a:cubicBezTo>
                  <a:pt x="5514675" y="4372690"/>
                  <a:pt x="5344267" y="4293561"/>
                  <a:pt x="5143032" y="4316342"/>
                </a:cubicBezTo>
                <a:cubicBezTo>
                  <a:pt x="4941797" y="4339123"/>
                  <a:pt x="4849060" y="4312193"/>
                  <a:pt x="4714446" y="4316342"/>
                </a:cubicBezTo>
                <a:cubicBezTo>
                  <a:pt x="4579832" y="4320491"/>
                  <a:pt x="4424530" y="4253324"/>
                  <a:pt x="4150517" y="4316342"/>
                </a:cubicBezTo>
                <a:cubicBezTo>
                  <a:pt x="3876504" y="4379360"/>
                  <a:pt x="3918886" y="4313542"/>
                  <a:pt x="3789602" y="4316342"/>
                </a:cubicBezTo>
                <a:cubicBezTo>
                  <a:pt x="3660319" y="4319142"/>
                  <a:pt x="3607229" y="4282687"/>
                  <a:pt x="3428688" y="4316342"/>
                </a:cubicBezTo>
                <a:cubicBezTo>
                  <a:pt x="3250147" y="4349997"/>
                  <a:pt x="3081258" y="4282570"/>
                  <a:pt x="2864759" y="4316342"/>
                </a:cubicBezTo>
                <a:cubicBezTo>
                  <a:pt x="2648260" y="4350114"/>
                  <a:pt x="2551821" y="4308338"/>
                  <a:pt x="2436173" y="4316342"/>
                </a:cubicBezTo>
                <a:cubicBezTo>
                  <a:pt x="2320525" y="4324346"/>
                  <a:pt x="1954527" y="4269045"/>
                  <a:pt x="1804573" y="4316342"/>
                </a:cubicBezTo>
                <a:cubicBezTo>
                  <a:pt x="1654619" y="4363639"/>
                  <a:pt x="1580040" y="4289966"/>
                  <a:pt x="1375987" y="4316342"/>
                </a:cubicBezTo>
                <a:cubicBezTo>
                  <a:pt x="1171934" y="4342718"/>
                  <a:pt x="1055254" y="4246646"/>
                  <a:pt x="744386" y="4316342"/>
                </a:cubicBezTo>
                <a:cubicBezTo>
                  <a:pt x="433518" y="4386038"/>
                  <a:pt x="274130" y="4290346"/>
                  <a:pt x="0" y="4316342"/>
                </a:cubicBezTo>
                <a:cubicBezTo>
                  <a:pt x="-63078" y="4145265"/>
                  <a:pt x="65694" y="3984209"/>
                  <a:pt x="0" y="3733636"/>
                </a:cubicBezTo>
                <a:cubicBezTo>
                  <a:pt x="-65694" y="3483063"/>
                  <a:pt x="48466" y="3438280"/>
                  <a:pt x="0" y="3150930"/>
                </a:cubicBezTo>
                <a:cubicBezTo>
                  <a:pt x="-48466" y="2863580"/>
                  <a:pt x="29201" y="2708688"/>
                  <a:pt x="0" y="2525060"/>
                </a:cubicBezTo>
                <a:cubicBezTo>
                  <a:pt x="-29201" y="2341432"/>
                  <a:pt x="9142" y="2224952"/>
                  <a:pt x="0" y="2028681"/>
                </a:cubicBezTo>
                <a:cubicBezTo>
                  <a:pt x="-9142" y="1832410"/>
                  <a:pt x="49914" y="1659455"/>
                  <a:pt x="0" y="1402811"/>
                </a:cubicBezTo>
                <a:cubicBezTo>
                  <a:pt x="-49914" y="1146167"/>
                  <a:pt x="34636" y="1123062"/>
                  <a:pt x="0" y="949595"/>
                </a:cubicBezTo>
                <a:cubicBezTo>
                  <a:pt x="-34636" y="776128"/>
                  <a:pt x="25479" y="657523"/>
                  <a:pt x="0" y="539543"/>
                </a:cubicBezTo>
                <a:cubicBezTo>
                  <a:pt x="-25479" y="421563"/>
                  <a:pt x="22003" y="141790"/>
                  <a:pt x="0" y="0"/>
                </a:cubicBezTo>
                <a:close/>
              </a:path>
            </a:pathLst>
          </a:custGeom>
          <a:ln w="25400">
            <a:solidFill>
              <a:schemeClr val="accent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spTree>
    <p:extLst>
      <p:ext uri="{BB962C8B-B14F-4D97-AF65-F5344CB8AC3E}">
        <p14:creationId xmlns:p14="http://schemas.microsoft.com/office/powerpoint/2010/main" val="5203331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0AC6F-A1CF-1116-1150-C0A6613BC243}"/>
              </a:ext>
            </a:extLst>
          </p:cNvPr>
          <p:cNvSpPr txBox="1"/>
          <p:nvPr/>
        </p:nvSpPr>
        <p:spPr>
          <a:xfrm>
            <a:off x="342901" y="1371600"/>
            <a:ext cx="4601006" cy="4489450"/>
          </a:xfrm>
          <a:prstGeom prst="rect">
            <a:avLst/>
          </a:prstGeom>
        </p:spPr>
        <p:txBody>
          <a:bodyPr vert="horz" lIns="91440" tIns="45720" rIns="91440" bIns="45720" rtlCol="0">
            <a:normAutofit fontScale="92500" lnSpcReduction="20000"/>
          </a:bodyPr>
          <a:lstStyle/>
          <a:p>
            <a:pPr>
              <a:lnSpc>
                <a:spcPct val="90000"/>
              </a:lnSpc>
              <a:spcBef>
                <a:spcPts val="1000"/>
              </a:spcBef>
            </a:pPr>
            <a:r>
              <a:rPr lang="en-US" sz="2600" b="1" kern="1200" dirty="0">
                <a:latin typeface="Arial" panose="020B0604020202020204" pitchFamily="34" charset="0"/>
                <a:cs typeface="Arial" panose="020B0604020202020204" pitchFamily="34" charset="0"/>
              </a:rPr>
              <a:t>Questions/Comments:</a:t>
            </a:r>
          </a:p>
          <a:p>
            <a:pPr>
              <a:lnSpc>
                <a:spcPct val="90000"/>
              </a:lnSpc>
              <a:spcBef>
                <a:spcPts val="1000"/>
              </a:spcBef>
            </a:pPr>
            <a:endParaRPr lang="en-US" sz="2600" kern="1200" dirty="0">
              <a:latin typeface="Arial" panose="020B0604020202020204" pitchFamily="34" charset="0"/>
              <a:cs typeface="Arial" panose="020B0604020202020204" pitchFamily="34" charset="0"/>
            </a:endParaRPr>
          </a:p>
          <a:p>
            <a:pPr>
              <a:lnSpc>
                <a:spcPct val="90000"/>
              </a:lnSpc>
              <a:spcBef>
                <a:spcPts val="1000"/>
              </a:spcBef>
            </a:pPr>
            <a:r>
              <a:rPr lang="en-US" sz="2600" b="1" kern="1200" dirty="0">
                <a:latin typeface="Arial" panose="020B0604020202020204" pitchFamily="34" charset="0"/>
                <a:cs typeface="Arial" panose="020B0604020202020204" pitchFamily="34" charset="0"/>
              </a:rPr>
              <a:t>Chris Pond</a:t>
            </a:r>
          </a:p>
          <a:p>
            <a:pPr>
              <a:lnSpc>
                <a:spcPct val="90000"/>
              </a:lnSpc>
              <a:spcBef>
                <a:spcPts val="1000"/>
              </a:spcBef>
            </a:pPr>
            <a:r>
              <a:rPr lang="en-US" sz="2600" b="0" i="0" dirty="0">
                <a:effectLst/>
                <a:latin typeface="Arial" panose="020B0604020202020204" pitchFamily="34" charset="0"/>
                <a:cs typeface="Arial" panose="020B0604020202020204" pitchFamily="34" charset="0"/>
              </a:rPr>
              <a:t>Behavioral &amp; Mental Health &amp; SEL Specialist &amp; Foster Care Point Contact</a:t>
            </a:r>
            <a:endParaRPr lang="en-US" sz="2600" b="1" kern="1200" dirty="0">
              <a:latin typeface="Arial" panose="020B0604020202020204" pitchFamily="34" charset="0"/>
              <a:cs typeface="Arial" panose="020B0604020202020204" pitchFamily="34" charset="0"/>
            </a:endParaRPr>
          </a:p>
          <a:p>
            <a:pPr>
              <a:lnSpc>
                <a:spcPct val="90000"/>
              </a:lnSpc>
              <a:spcBef>
                <a:spcPts val="1000"/>
              </a:spcBef>
            </a:pPr>
            <a:r>
              <a:rPr lang="en-US" sz="2600" b="0" i="0" kern="1200" dirty="0">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Christine.A.Pond@mass.gov</a:t>
            </a:r>
            <a:endParaRPr lang="en-US" sz="2600" b="0" i="0" kern="1200" dirty="0">
              <a:effectLst/>
              <a:latin typeface="Arial" panose="020B0604020202020204" pitchFamily="34" charset="0"/>
              <a:cs typeface="Arial" panose="020B0604020202020204" pitchFamily="34" charset="0"/>
            </a:endParaRPr>
          </a:p>
          <a:p>
            <a:pPr>
              <a:lnSpc>
                <a:spcPct val="90000"/>
              </a:lnSpc>
              <a:spcBef>
                <a:spcPts val="1000"/>
              </a:spcBef>
            </a:pPr>
            <a:endParaRPr lang="en-US" sz="2600" kern="1200" dirty="0">
              <a:latin typeface="Arial" panose="020B0604020202020204" pitchFamily="34" charset="0"/>
              <a:cs typeface="Arial" panose="020B0604020202020204" pitchFamily="34" charset="0"/>
            </a:endParaRPr>
          </a:p>
          <a:p>
            <a:pPr>
              <a:lnSpc>
                <a:spcPct val="90000"/>
              </a:lnSpc>
              <a:spcBef>
                <a:spcPts val="1000"/>
              </a:spcBef>
            </a:pPr>
            <a:r>
              <a:rPr lang="en-US" sz="2600" b="1" kern="1200" dirty="0">
                <a:latin typeface="Arial" panose="020B0604020202020204" pitchFamily="34" charset="0"/>
                <a:cs typeface="Arial" panose="020B0604020202020204" pitchFamily="34" charset="0"/>
              </a:rPr>
              <a:t>Rob Corso</a:t>
            </a:r>
          </a:p>
          <a:p>
            <a:pPr>
              <a:lnSpc>
                <a:spcPct val="90000"/>
              </a:lnSpc>
              <a:spcBef>
                <a:spcPts val="1000"/>
              </a:spcBef>
            </a:pPr>
            <a:r>
              <a:rPr lang="en-US" sz="2600" kern="1200" dirty="0">
                <a:latin typeface="Arial" panose="020B0604020202020204" pitchFamily="34" charset="0"/>
                <a:cs typeface="Arial" panose="020B0604020202020204" pitchFamily="34" charset="0"/>
              </a:rPr>
              <a:t>Executive Director, Pyramid Model Consortium</a:t>
            </a:r>
          </a:p>
          <a:p>
            <a:pPr>
              <a:lnSpc>
                <a:spcPct val="90000"/>
              </a:lnSpc>
              <a:spcBef>
                <a:spcPts val="1000"/>
              </a:spcBef>
            </a:pPr>
            <a:r>
              <a:rPr lang="en-US" sz="2600" kern="12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Rob.Corso@pyramidmodel.org</a:t>
            </a:r>
            <a:endParaRPr lang="en-US" sz="2600" kern="1200" dirty="0">
              <a:latin typeface="Arial" panose="020B0604020202020204" pitchFamily="34" charset="0"/>
              <a:cs typeface="Arial" panose="020B0604020202020204" pitchFamily="34" charset="0"/>
            </a:endParaRPr>
          </a:p>
          <a:p>
            <a:pPr>
              <a:lnSpc>
                <a:spcPct val="90000"/>
              </a:lnSpc>
              <a:spcBef>
                <a:spcPts val="1000"/>
              </a:spcBef>
            </a:pPr>
            <a:endParaRPr lang="en-US" sz="2000" kern="1200" dirty="0">
              <a:latin typeface="Arial" panose="020B0604020202020204" pitchFamily="34" charset="0"/>
              <a:ea typeface="+mn-ea"/>
              <a:cs typeface="Arial" panose="020B0604020202020204" pitchFamily="34" charset="0"/>
            </a:endParaRPr>
          </a:p>
        </p:txBody>
      </p:sp>
      <p:pic>
        <p:nvPicPr>
          <p:cNvPr id="9" name="Picture 8" descr="A close-up of a typewriter">
            <a:extLst>
              <a:ext uri="{FF2B5EF4-FFF2-40B4-BE49-F238E27FC236}">
                <a16:creationId xmlns:a16="http://schemas.microsoft.com/office/drawing/2014/main" id="{B4B2596E-8375-7D96-4965-4BF2B3C918D2}"/>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8496" r="6967" b="-2"/>
          <a:stretch/>
        </p:blipFill>
        <p:spPr>
          <a:xfrm>
            <a:off x="5183188" y="987425"/>
            <a:ext cx="6172200" cy="4873625"/>
          </a:xfrm>
          <a:prstGeom prst="rect">
            <a:avLst/>
          </a:prstGeom>
          <a:noFill/>
        </p:spPr>
      </p:pic>
      <p:sp>
        <p:nvSpPr>
          <p:cNvPr id="10" name="Title 9">
            <a:extLst>
              <a:ext uri="{FF2B5EF4-FFF2-40B4-BE49-F238E27FC236}">
                <a16:creationId xmlns:a16="http://schemas.microsoft.com/office/drawing/2014/main" id="{657BB4B9-2AC1-4227-B8A6-F27D6CECAA5B}"/>
              </a:ext>
            </a:extLst>
          </p:cNvPr>
          <p:cNvSpPr txBox="1">
            <a:spLocks noGrp="1"/>
          </p:cNvSpPr>
          <p:nvPr>
            <p:ph type="title" idx="4294967295"/>
          </p:nvPr>
        </p:nvSpPr>
        <p:spPr>
          <a:xfrm>
            <a:off x="9048346" y="5660995"/>
            <a:ext cx="2307042" cy="200055"/>
          </a:xfrm>
          <a:prstGeom prst="rect">
            <a:avLst/>
          </a:prstGeom>
          <a:solidFill>
            <a:srgbClr val="000000"/>
          </a:solid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mn-lt"/>
                <a:ea typeface="+mn-ea"/>
                <a:cs typeface="+mn-cs"/>
                <a:hlinkClick r:id="rId6" tooltip="https://www.thebluediamondgallery.com/typewriter/t/thank-you.html">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dirty="0">
                <a:ln>
                  <a:noFill/>
                </a:ln>
                <a:solidFill>
                  <a:srgbClr val="FFFFFF"/>
                </a:solidFill>
                <a:effectLst/>
                <a:uLnTx/>
                <a:uFillTx/>
                <a:latin typeface="+mn-lt"/>
                <a:ea typeface="+mn-ea"/>
                <a:cs typeface="+mn-cs"/>
              </a:rPr>
              <a:t> by Unknown Author is licensed under </a:t>
            </a:r>
            <a:r>
              <a:rPr kumimoji="0" lang="en-US" sz="700" b="0" i="0" u="none" strike="noStrike" kern="1200" cap="none" spc="0" normalizeH="0" baseline="0" noProof="0" dirty="0">
                <a:ln>
                  <a:noFill/>
                </a:ln>
                <a:solidFill>
                  <a:srgbClr val="FFFFFF"/>
                </a:solidFill>
                <a:effectLst/>
                <a:uLnTx/>
                <a:uFillTx/>
                <a:latin typeface="+mn-lt"/>
                <a:ea typeface="+mn-ea"/>
                <a:cs typeface="+mn-cs"/>
                <a:hlinkClick r:id="rId7" tooltip="https://creativecommons.org/licenses/by-sa/3.0/">
                  <a:extLst>
                    <a:ext uri="{A12FA001-AC4F-418D-AE19-62706E023703}">
                      <ahyp:hlinkClr xmlns:ahyp="http://schemas.microsoft.com/office/drawing/2018/hyperlinkcolor" val="tx"/>
                    </a:ext>
                  </a:extLst>
                </a:hlinkClick>
              </a:rPr>
              <a:t>CC BY-SA</a:t>
            </a:r>
            <a:endParaRPr kumimoji="0" lang="en-US" sz="700" b="0" i="0" u="none" strike="noStrike" kern="1200" cap="none" spc="0" normalizeH="0" baseline="0" noProof="0" dirty="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533236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bject 30">
            <a:extLst>
              <a:ext uri="{C183D7F6-B498-43B3-948B-1728B52AA6E4}">
                <adec:decorative xmlns:adec="http://schemas.microsoft.com/office/drawing/2017/decorative" val="1"/>
              </a:ext>
            </a:extLst>
          </p:cNvPr>
          <p:cNvSpPr txBox="1">
            <a:spLocks noGrp="1"/>
          </p:cNvSpPr>
          <p:nvPr>
            <p:ph type="title"/>
          </p:nvPr>
        </p:nvSpPr>
        <p:spPr>
          <a:xfrm>
            <a:off x="4136457" y="549572"/>
            <a:ext cx="6550593" cy="689932"/>
          </a:xfrm>
          <a:prstGeom prst="rect">
            <a:avLst/>
          </a:prstGeom>
        </p:spPr>
        <p:txBody>
          <a:bodyPr vert="horz" wrap="square" lIns="0" tIns="12700" rIns="0" bIns="0" rtlCol="0">
            <a:spAutoFit/>
          </a:bodyPr>
          <a:lstStyle/>
          <a:p>
            <a:pPr marL="12700">
              <a:lnSpc>
                <a:spcPct val="100000"/>
              </a:lnSpc>
              <a:spcBef>
                <a:spcPts val="100"/>
              </a:spcBef>
            </a:pPr>
            <a:r>
              <a:rPr spc="-260" dirty="0"/>
              <a:t>DESE’s</a:t>
            </a:r>
            <a:r>
              <a:rPr spc="-45" dirty="0"/>
              <a:t> </a:t>
            </a:r>
            <a:r>
              <a:rPr spc="-75" dirty="0"/>
              <a:t>Educational</a:t>
            </a:r>
            <a:r>
              <a:rPr spc="-155" dirty="0"/>
              <a:t> </a:t>
            </a:r>
            <a:r>
              <a:rPr spc="-20" dirty="0"/>
              <a:t>Vision</a:t>
            </a:r>
          </a:p>
        </p:txBody>
      </p:sp>
      <p:grpSp>
        <p:nvGrpSpPr>
          <p:cNvPr id="2" name="object 2" descr="DESE's Educational Vision"/>
          <p:cNvGrpSpPr/>
          <p:nvPr/>
        </p:nvGrpSpPr>
        <p:grpSpPr>
          <a:xfrm>
            <a:off x="0" y="120574"/>
            <a:ext cx="12197080" cy="6737425"/>
            <a:chOff x="0" y="0"/>
            <a:chExt cx="12197080" cy="6858000"/>
          </a:xfrm>
        </p:grpSpPr>
        <p:sp>
          <p:nvSpPr>
            <p:cNvPr id="3" name="object 3"/>
            <p:cNvSpPr/>
            <p:nvPr/>
          </p:nvSpPr>
          <p:spPr>
            <a:xfrm>
              <a:off x="435428" y="212727"/>
              <a:ext cx="11757025" cy="832485"/>
            </a:xfrm>
            <a:custGeom>
              <a:avLst/>
              <a:gdLst/>
              <a:ahLst/>
              <a:cxnLst/>
              <a:rect l="l" t="t" r="r" b="b"/>
              <a:pathLst>
                <a:path w="11757025" h="832485">
                  <a:moveTo>
                    <a:pt x="11756570" y="832303"/>
                  </a:moveTo>
                  <a:lnTo>
                    <a:pt x="0" y="832303"/>
                  </a:lnTo>
                  <a:lnTo>
                    <a:pt x="0" y="0"/>
                  </a:lnTo>
                  <a:lnTo>
                    <a:pt x="11756570" y="0"/>
                  </a:lnTo>
                  <a:lnTo>
                    <a:pt x="11756570" y="832303"/>
                  </a:lnTo>
                  <a:close/>
                </a:path>
              </a:pathLst>
            </a:custGeom>
            <a:solidFill>
              <a:srgbClr val="1F3764"/>
            </a:solidFill>
          </p:spPr>
          <p:txBody>
            <a:bodyPr wrap="square" lIns="0" tIns="0" rIns="0" bIns="0" rtlCol="0"/>
            <a:lstStyle/>
            <a:p>
              <a:endParaRPr/>
            </a:p>
          </p:txBody>
        </p:sp>
        <p:pic>
          <p:nvPicPr>
            <p:cNvPr id="4" name="object 4"/>
            <p:cNvPicPr/>
            <p:nvPr/>
          </p:nvPicPr>
          <p:blipFill>
            <a:blip r:embed="rId3" cstate="print"/>
            <a:stretch>
              <a:fillRect/>
            </a:stretch>
          </p:blipFill>
          <p:spPr>
            <a:xfrm>
              <a:off x="0" y="0"/>
              <a:ext cx="12191736" cy="6798456"/>
            </a:xfrm>
            <a:prstGeom prst="rect">
              <a:avLst/>
            </a:prstGeom>
          </p:spPr>
        </p:pic>
        <p:sp>
          <p:nvSpPr>
            <p:cNvPr id="5" name="object 5"/>
            <p:cNvSpPr/>
            <p:nvPr/>
          </p:nvSpPr>
          <p:spPr>
            <a:xfrm>
              <a:off x="8474043" y="2672380"/>
              <a:ext cx="3718560" cy="1002665"/>
            </a:xfrm>
            <a:custGeom>
              <a:avLst/>
              <a:gdLst/>
              <a:ahLst/>
              <a:cxnLst/>
              <a:rect l="l" t="t" r="r" b="b"/>
              <a:pathLst>
                <a:path w="3718559" h="1002664">
                  <a:moveTo>
                    <a:pt x="3550921" y="1002069"/>
                  </a:moveTo>
                  <a:lnTo>
                    <a:pt x="0" y="1002065"/>
                  </a:lnTo>
                  <a:lnTo>
                    <a:pt x="11" y="0"/>
                  </a:lnTo>
                  <a:lnTo>
                    <a:pt x="3550921" y="8"/>
                  </a:lnTo>
                  <a:lnTo>
                    <a:pt x="3595320" y="5974"/>
                  </a:lnTo>
                  <a:lnTo>
                    <a:pt x="3635216" y="22810"/>
                  </a:lnTo>
                  <a:lnTo>
                    <a:pt x="3669018" y="48925"/>
                  </a:lnTo>
                  <a:lnTo>
                    <a:pt x="3695133" y="82726"/>
                  </a:lnTo>
                  <a:lnTo>
                    <a:pt x="3711969" y="122622"/>
                  </a:lnTo>
                  <a:lnTo>
                    <a:pt x="3717935" y="167021"/>
                  </a:lnTo>
                  <a:lnTo>
                    <a:pt x="3717935" y="835055"/>
                  </a:lnTo>
                  <a:lnTo>
                    <a:pt x="3705221" y="898968"/>
                  </a:lnTo>
                  <a:lnTo>
                    <a:pt x="3669017" y="953151"/>
                  </a:lnTo>
                  <a:lnTo>
                    <a:pt x="3614834" y="989356"/>
                  </a:lnTo>
                  <a:lnTo>
                    <a:pt x="3550921" y="1002069"/>
                  </a:lnTo>
                  <a:close/>
                </a:path>
              </a:pathLst>
            </a:custGeom>
            <a:solidFill>
              <a:srgbClr val="F6D4CB">
                <a:alpha val="89802"/>
              </a:srgbClr>
            </a:solidFill>
          </p:spPr>
          <p:txBody>
            <a:bodyPr wrap="square" lIns="0" tIns="0" rIns="0" bIns="0" rtlCol="0"/>
            <a:lstStyle/>
            <a:p>
              <a:endParaRPr/>
            </a:p>
          </p:txBody>
        </p:sp>
        <p:sp>
          <p:nvSpPr>
            <p:cNvPr id="6" name="object 6"/>
            <p:cNvSpPr/>
            <p:nvPr/>
          </p:nvSpPr>
          <p:spPr>
            <a:xfrm>
              <a:off x="8474043" y="2672380"/>
              <a:ext cx="3718560" cy="1002665"/>
            </a:xfrm>
            <a:custGeom>
              <a:avLst/>
              <a:gdLst/>
              <a:ahLst/>
              <a:cxnLst/>
              <a:rect l="l" t="t" r="r" b="b"/>
              <a:pathLst>
                <a:path w="3718559" h="1002664">
                  <a:moveTo>
                    <a:pt x="3717935" y="167021"/>
                  </a:moveTo>
                  <a:lnTo>
                    <a:pt x="3717935" y="835055"/>
                  </a:lnTo>
                  <a:lnTo>
                    <a:pt x="3714696" y="867790"/>
                  </a:lnTo>
                  <a:lnTo>
                    <a:pt x="3705221" y="898968"/>
                  </a:lnTo>
                  <a:lnTo>
                    <a:pt x="3669017" y="953151"/>
                  </a:lnTo>
                  <a:lnTo>
                    <a:pt x="3614834" y="989356"/>
                  </a:lnTo>
                  <a:lnTo>
                    <a:pt x="3550921" y="1002069"/>
                  </a:lnTo>
                  <a:lnTo>
                    <a:pt x="8" y="1002069"/>
                  </a:lnTo>
                  <a:lnTo>
                    <a:pt x="8" y="8"/>
                  </a:lnTo>
                  <a:lnTo>
                    <a:pt x="3550921" y="8"/>
                  </a:lnTo>
                  <a:lnTo>
                    <a:pt x="3595320" y="5974"/>
                  </a:lnTo>
                  <a:lnTo>
                    <a:pt x="3635216" y="22810"/>
                  </a:lnTo>
                  <a:lnTo>
                    <a:pt x="3669018" y="48925"/>
                  </a:lnTo>
                  <a:lnTo>
                    <a:pt x="3695133" y="82726"/>
                  </a:lnTo>
                  <a:lnTo>
                    <a:pt x="3711969" y="122622"/>
                  </a:lnTo>
                  <a:lnTo>
                    <a:pt x="3717935" y="167021"/>
                  </a:lnTo>
                  <a:close/>
                </a:path>
              </a:pathLst>
            </a:custGeom>
            <a:ln w="9524">
              <a:solidFill>
                <a:srgbClr val="F6D4CB"/>
              </a:solidFill>
            </a:ln>
          </p:spPr>
          <p:txBody>
            <a:bodyPr wrap="square" lIns="0" tIns="0" rIns="0" bIns="0" rtlCol="0"/>
            <a:lstStyle/>
            <a:p>
              <a:endParaRPr/>
            </a:p>
          </p:txBody>
        </p:sp>
      </p:grpSp>
      <p:sp>
        <p:nvSpPr>
          <p:cNvPr id="23" name="object 23"/>
          <p:cNvSpPr txBox="1"/>
          <p:nvPr/>
        </p:nvSpPr>
        <p:spPr>
          <a:xfrm>
            <a:off x="6529943" y="1743000"/>
            <a:ext cx="5514975" cy="852805"/>
          </a:xfrm>
          <a:prstGeom prst="rect">
            <a:avLst/>
          </a:prstGeom>
          <a:solidFill>
            <a:srgbClr val="4472C4"/>
          </a:solidFill>
          <a:ln w="12699">
            <a:solidFill>
              <a:srgbClr val="31538F"/>
            </a:solidFill>
          </a:ln>
        </p:spPr>
        <p:txBody>
          <a:bodyPr vert="horz" wrap="square" lIns="0" tIns="1905" rIns="0" bIns="0" rtlCol="0">
            <a:spAutoFit/>
          </a:bodyPr>
          <a:lstStyle/>
          <a:p>
            <a:pPr>
              <a:lnSpc>
                <a:spcPct val="100000"/>
              </a:lnSpc>
              <a:spcBef>
                <a:spcPts val="15"/>
              </a:spcBef>
            </a:pPr>
            <a:endParaRPr sz="1900">
              <a:latin typeface="Times New Roman"/>
              <a:cs typeface="Times New Roman"/>
            </a:endParaRPr>
          </a:p>
          <a:p>
            <a:pPr algn="ctr">
              <a:lnSpc>
                <a:spcPct val="100000"/>
              </a:lnSpc>
              <a:spcBef>
                <a:spcPts val="5"/>
              </a:spcBef>
            </a:pPr>
            <a:r>
              <a:rPr sz="1800" dirty="0">
                <a:solidFill>
                  <a:srgbClr val="FFFFFF"/>
                </a:solidFill>
                <a:latin typeface="Arial"/>
                <a:cs typeface="Arial"/>
              </a:rPr>
              <a:t>What</a:t>
            </a:r>
            <a:r>
              <a:rPr sz="1800" spc="-25" dirty="0">
                <a:solidFill>
                  <a:srgbClr val="FFFFFF"/>
                </a:solidFill>
                <a:latin typeface="Arial"/>
                <a:cs typeface="Arial"/>
              </a:rPr>
              <a:t> </a:t>
            </a:r>
            <a:r>
              <a:rPr sz="1800" dirty="0">
                <a:solidFill>
                  <a:srgbClr val="FFFFFF"/>
                </a:solidFill>
                <a:latin typeface="Arial"/>
                <a:cs typeface="Arial"/>
              </a:rPr>
              <a:t>does</a:t>
            </a:r>
            <a:r>
              <a:rPr sz="1800" spc="-10" dirty="0">
                <a:solidFill>
                  <a:srgbClr val="FFFFFF"/>
                </a:solidFill>
                <a:latin typeface="Arial"/>
                <a:cs typeface="Arial"/>
              </a:rPr>
              <a:t> </a:t>
            </a:r>
            <a:r>
              <a:rPr sz="1800" dirty="0">
                <a:solidFill>
                  <a:srgbClr val="FFFFFF"/>
                </a:solidFill>
                <a:latin typeface="Arial"/>
                <a:cs typeface="Arial"/>
              </a:rPr>
              <a:t>that</a:t>
            </a:r>
            <a:r>
              <a:rPr sz="1800" spc="-15" dirty="0">
                <a:solidFill>
                  <a:srgbClr val="FFFFFF"/>
                </a:solidFill>
                <a:latin typeface="Arial"/>
                <a:cs typeface="Arial"/>
              </a:rPr>
              <a:t> </a:t>
            </a:r>
            <a:r>
              <a:rPr sz="1800" dirty="0">
                <a:solidFill>
                  <a:srgbClr val="FFFFFF"/>
                </a:solidFill>
                <a:latin typeface="Arial"/>
                <a:cs typeface="Arial"/>
              </a:rPr>
              <a:t>look</a:t>
            </a:r>
            <a:r>
              <a:rPr sz="1800" spc="-10" dirty="0">
                <a:solidFill>
                  <a:srgbClr val="FFFFFF"/>
                </a:solidFill>
                <a:latin typeface="Arial"/>
                <a:cs typeface="Arial"/>
              </a:rPr>
              <a:t> </a:t>
            </a:r>
            <a:r>
              <a:rPr sz="1800" dirty="0">
                <a:solidFill>
                  <a:srgbClr val="FFFFFF"/>
                </a:solidFill>
                <a:latin typeface="Arial"/>
                <a:cs typeface="Arial"/>
              </a:rPr>
              <a:t>like</a:t>
            </a:r>
            <a:r>
              <a:rPr sz="1800" spc="-15" dirty="0">
                <a:solidFill>
                  <a:srgbClr val="FFFFFF"/>
                </a:solidFill>
                <a:latin typeface="Arial"/>
                <a:cs typeface="Arial"/>
              </a:rPr>
              <a:t> </a:t>
            </a:r>
            <a:r>
              <a:rPr sz="1800" dirty="0">
                <a:solidFill>
                  <a:srgbClr val="FFFFFF"/>
                </a:solidFill>
                <a:latin typeface="Arial"/>
                <a:cs typeface="Arial"/>
              </a:rPr>
              <a:t>for</a:t>
            </a:r>
            <a:r>
              <a:rPr sz="1800" spc="-10" dirty="0">
                <a:solidFill>
                  <a:srgbClr val="FFFFFF"/>
                </a:solidFill>
                <a:latin typeface="Arial"/>
                <a:cs typeface="Arial"/>
              </a:rPr>
              <a:t> students?</a:t>
            </a:r>
            <a:endParaRPr sz="1800">
              <a:latin typeface="Arial"/>
              <a:cs typeface="Arial"/>
            </a:endParaRPr>
          </a:p>
        </p:txBody>
      </p:sp>
      <p:pic>
        <p:nvPicPr>
          <p:cNvPr id="8" name="object 8" descr="All students&#10;"/>
          <p:cNvPicPr/>
          <p:nvPr/>
        </p:nvPicPr>
        <p:blipFill>
          <a:blip r:embed="rId4" cstate="print"/>
          <a:stretch>
            <a:fillRect/>
          </a:stretch>
        </p:blipFill>
        <p:spPr>
          <a:xfrm>
            <a:off x="6382719" y="2674285"/>
            <a:ext cx="2091333" cy="1252576"/>
          </a:xfrm>
          <a:prstGeom prst="rect">
            <a:avLst/>
          </a:prstGeom>
        </p:spPr>
      </p:pic>
      <p:sp>
        <p:nvSpPr>
          <p:cNvPr id="7" name="object 7"/>
          <p:cNvSpPr txBox="1"/>
          <p:nvPr/>
        </p:nvSpPr>
        <p:spPr>
          <a:xfrm>
            <a:off x="8564216" y="2997599"/>
            <a:ext cx="2718435" cy="314960"/>
          </a:xfrm>
          <a:prstGeom prst="rect">
            <a:avLst/>
          </a:prstGeom>
        </p:spPr>
        <p:txBody>
          <a:bodyPr vert="horz" wrap="square" lIns="0" tIns="12700" rIns="0" bIns="0" rtlCol="0">
            <a:spAutoFit/>
          </a:bodyPr>
          <a:lstStyle/>
          <a:p>
            <a:pPr marL="147320" indent="-134620">
              <a:lnSpc>
                <a:spcPct val="100000"/>
              </a:lnSpc>
              <a:spcBef>
                <a:spcPts val="100"/>
              </a:spcBef>
              <a:buChar char="•"/>
              <a:tabLst>
                <a:tab pos="147320" algn="l"/>
              </a:tabLst>
            </a:pPr>
            <a:r>
              <a:rPr sz="1900" b="1" dirty="0">
                <a:latin typeface="Arial"/>
                <a:cs typeface="Arial"/>
              </a:rPr>
              <a:t>Are</a:t>
            </a:r>
            <a:r>
              <a:rPr sz="1900" b="1" spc="-20" dirty="0">
                <a:latin typeface="Arial"/>
                <a:cs typeface="Arial"/>
              </a:rPr>
              <a:t> </a:t>
            </a:r>
            <a:r>
              <a:rPr sz="1900" b="1" dirty="0">
                <a:latin typeface="Arial"/>
                <a:cs typeface="Arial"/>
              </a:rPr>
              <a:t>known</a:t>
            </a:r>
            <a:r>
              <a:rPr sz="1900" b="1" spc="-20" dirty="0">
                <a:latin typeface="Arial"/>
                <a:cs typeface="Arial"/>
              </a:rPr>
              <a:t> </a:t>
            </a:r>
            <a:r>
              <a:rPr sz="1900" b="1" dirty="0">
                <a:latin typeface="Arial"/>
                <a:cs typeface="Arial"/>
              </a:rPr>
              <a:t>and</a:t>
            </a:r>
            <a:r>
              <a:rPr sz="1900" b="1" spc="-15" dirty="0">
                <a:latin typeface="Arial"/>
                <a:cs typeface="Arial"/>
              </a:rPr>
              <a:t> </a:t>
            </a:r>
            <a:r>
              <a:rPr sz="1900" b="1" spc="-10" dirty="0">
                <a:latin typeface="Arial"/>
                <a:cs typeface="Arial"/>
              </a:rPr>
              <a:t>valued</a:t>
            </a:r>
            <a:endParaRPr sz="1900" dirty="0">
              <a:latin typeface="Arial"/>
              <a:cs typeface="Arial"/>
            </a:endParaRPr>
          </a:p>
        </p:txBody>
      </p:sp>
      <p:sp>
        <p:nvSpPr>
          <p:cNvPr id="9" name="object 9">
            <a:extLst>
              <a:ext uri="{C183D7F6-B498-43B3-948B-1728B52AA6E4}">
                <adec:decorative xmlns:adec="http://schemas.microsoft.com/office/drawing/2017/decorative" val="1"/>
              </a:ext>
            </a:extLst>
          </p:cNvPr>
          <p:cNvSpPr txBox="1"/>
          <p:nvPr/>
        </p:nvSpPr>
        <p:spPr>
          <a:xfrm>
            <a:off x="6693643" y="3098999"/>
            <a:ext cx="1469390" cy="360680"/>
          </a:xfrm>
          <a:prstGeom prst="rect">
            <a:avLst/>
          </a:prstGeom>
        </p:spPr>
        <p:txBody>
          <a:bodyPr vert="horz" wrap="square" lIns="0" tIns="12700" rIns="0" bIns="0" rtlCol="0">
            <a:spAutoFit/>
          </a:bodyPr>
          <a:lstStyle/>
          <a:p>
            <a:pPr marL="12700">
              <a:lnSpc>
                <a:spcPct val="100000"/>
              </a:lnSpc>
              <a:spcBef>
                <a:spcPts val="100"/>
              </a:spcBef>
            </a:pPr>
            <a:r>
              <a:rPr sz="2200" dirty="0">
                <a:solidFill>
                  <a:srgbClr val="FFFFFF"/>
                </a:solidFill>
                <a:latin typeface="Arial"/>
                <a:cs typeface="Arial"/>
              </a:rPr>
              <a:t>All</a:t>
            </a:r>
            <a:r>
              <a:rPr sz="2200" spc="-15" dirty="0">
                <a:solidFill>
                  <a:srgbClr val="FFFFFF"/>
                </a:solidFill>
                <a:latin typeface="Arial"/>
                <a:cs typeface="Arial"/>
              </a:rPr>
              <a:t> </a:t>
            </a:r>
            <a:r>
              <a:rPr sz="2200" spc="-10" dirty="0">
                <a:solidFill>
                  <a:srgbClr val="FFFFFF"/>
                </a:solidFill>
                <a:latin typeface="Arial"/>
                <a:cs typeface="Arial"/>
              </a:rPr>
              <a:t>students</a:t>
            </a:r>
            <a:endParaRPr sz="2200">
              <a:latin typeface="Arial"/>
              <a:cs typeface="Arial"/>
            </a:endParaRPr>
          </a:p>
        </p:txBody>
      </p:sp>
      <p:pic>
        <p:nvPicPr>
          <p:cNvPr id="14" name="object 14" descr="Learning Experiences"/>
          <p:cNvPicPr/>
          <p:nvPr/>
        </p:nvPicPr>
        <p:blipFill>
          <a:blip r:embed="rId5" cstate="print"/>
          <a:stretch>
            <a:fillRect/>
          </a:stretch>
        </p:blipFill>
        <p:spPr>
          <a:xfrm>
            <a:off x="6382719" y="3989490"/>
            <a:ext cx="2091333" cy="1252576"/>
          </a:xfrm>
          <a:prstGeom prst="rect">
            <a:avLst/>
          </a:prstGeom>
        </p:spPr>
      </p:pic>
      <p:grpSp>
        <p:nvGrpSpPr>
          <p:cNvPr id="10" name="object 10" descr="are relevant, real-world, and interactive&#10;"/>
          <p:cNvGrpSpPr/>
          <p:nvPr/>
        </p:nvGrpSpPr>
        <p:grpSpPr>
          <a:xfrm>
            <a:off x="8469281" y="4109977"/>
            <a:ext cx="3728085" cy="1012190"/>
            <a:chOff x="8469281" y="4109977"/>
            <a:chExt cx="3728085" cy="1012190"/>
          </a:xfrm>
        </p:grpSpPr>
        <p:sp>
          <p:nvSpPr>
            <p:cNvPr id="11" name="object 11"/>
            <p:cNvSpPr/>
            <p:nvPr/>
          </p:nvSpPr>
          <p:spPr>
            <a:xfrm>
              <a:off x="8474043" y="4114740"/>
              <a:ext cx="3718560" cy="1002665"/>
            </a:xfrm>
            <a:custGeom>
              <a:avLst/>
              <a:gdLst/>
              <a:ahLst/>
              <a:cxnLst/>
              <a:rect l="l" t="t" r="r" b="b"/>
              <a:pathLst>
                <a:path w="3718559" h="1002664">
                  <a:moveTo>
                    <a:pt x="3550921" y="1002069"/>
                  </a:moveTo>
                  <a:lnTo>
                    <a:pt x="0" y="1002065"/>
                  </a:lnTo>
                  <a:lnTo>
                    <a:pt x="11" y="0"/>
                  </a:lnTo>
                  <a:lnTo>
                    <a:pt x="3550921" y="8"/>
                  </a:lnTo>
                  <a:lnTo>
                    <a:pt x="3595320" y="5974"/>
                  </a:lnTo>
                  <a:lnTo>
                    <a:pt x="3635216" y="22810"/>
                  </a:lnTo>
                  <a:lnTo>
                    <a:pt x="3669018" y="48925"/>
                  </a:lnTo>
                  <a:lnTo>
                    <a:pt x="3695133" y="82727"/>
                  </a:lnTo>
                  <a:lnTo>
                    <a:pt x="3711969" y="122623"/>
                  </a:lnTo>
                  <a:lnTo>
                    <a:pt x="3717935" y="167021"/>
                  </a:lnTo>
                  <a:lnTo>
                    <a:pt x="3717935" y="835055"/>
                  </a:lnTo>
                  <a:lnTo>
                    <a:pt x="3705221" y="898969"/>
                  </a:lnTo>
                  <a:lnTo>
                    <a:pt x="3669017" y="953152"/>
                  </a:lnTo>
                  <a:lnTo>
                    <a:pt x="3614834" y="989356"/>
                  </a:lnTo>
                  <a:lnTo>
                    <a:pt x="3550921" y="1002069"/>
                  </a:lnTo>
                  <a:close/>
                </a:path>
              </a:pathLst>
            </a:custGeom>
            <a:solidFill>
              <a:srgbClr val="EBD6D4">
                <a:alpha val="89802"/>
              </a:srgbClr>
            </a:solidFill>
          </p:spPr>
          <p:txBody>
            <a:bodyPr wrap="square" lIns="0" tIns="0" rIns="0" bIns="0" rtlCol="0"/>
            <a:lstStyle/>
            <a:p>
              <a:endParaRPr/>
            </a:p>
          </p:txBody>
        </p:sp>
        <p:sp>
          <p:nvSpPr>
            <p:cNvPr id="12" name="object 12"/>
            <p:cNvSpPr/>
            <p:nvPr/>
          </p:nvSpPr>
          <p:spPr>
            <a:xfrm>
              <a:off x="8474043" y="4114740"/>
              <a:ext cx="3718560" cy="1002665"/>
            </a:xfrm>
            <a:custGeom>
              <a:avLst/>
              <a:gdLst/>
              <a:ahLst/>
              <a:cxnLst/>
              <a:rect l="l" t="t" r="r" b="b"/>
              <a:pathLst>
                <a:path w="3718559" h="1002664">
                  <a:moveTo>
                    <a:pt x="3717935" y="167021"/>
                  </a:moveTo>
                  <a:lnTo>
                    <a:pt x="3717935" y="835055"/>
                  </a:lnTo>
                  <a:lnTo>
                    <a:pt x="3714696" y="867791"/>
                  </a:lnTo>
                  <a:lnTo>
                    <a:pt x="3705221" y="898969"/>
                  </a:lnTo>
                  <a:lnTo>
                    <a:pt x="3669017" y="953152"/>
                  </a:lnTo>
                  <a:lnTo>
                    <a:pt x="3614834" y="989356"/>
                  </a:lnTo>
                  <a:lnTo>
                    <a:pt x="3550921" y="1002069"/>
                  </a:lnTo>
                  <a:lnTo>
                    <a:pt x="8" y="1002069"/>
                  </a:lnTo>
                  <a:lnTo>
                    <a:pt x="8" y="8"/>
                  </a:lnTo>
                  <a:lnTo>
                    <a:pt x="3550921" y="8"/>
                  </a:lnTo>
                  <a:lnTo>
                    <a:pt x="3595320" y="5974"/>
                  </a:lnTo>
                  <a:lnTo>
                    <a:pt x="3635216" y="22810"/>
                  </a:lnTo>
                  <a:lnTo>
                    <a:pt x="3669018" y="48925"/>
                  </a:lnTo>
                  <a:lnTo>
                    <a:pt x="3695133" y="82727"/>
                  </a:lnTo>
                  <a:lnTo>
                    <a:pt x="3711969" y="122623"/>
                  </a:lnTo>
                  <a:lnTo>
                    <a:pt x="3717935" y="167021"/>
                  </a:lnTo>
                  <a:close/>
                </a:path>
              </a:pathLst>
            </a:custGeom>
            <a:ln w="9524">
              <a:solidFill>
                <a:srgbClr val="EBD6D4"/>
              </a:solidFill>
            </a:ln>
          </p:spPr>
          <p:txBody>
            <a:bodyPr wrap="square" lIns="0" tIns="0" rIns="0" bIns="0" rtlCol="0"/>
            <a:lstStyle/>
            <a:p>
              <a:endParaRPr/>
            </a:p>
          </p:txBody>
        </p:sp>
      </p:grpSp>
      <p:sp>
        <p:nvSpPr>
          <p:cNvPr id="13" name="object 13">
            <a:extLst>
              <a:ext uri="{C183D7F6-B498-43B3-948B-1728B52AA6E4}">
                <adec:decorative xmlns:adec="http://schemas.microsoft.com/office/drawing/2017/decorative" val="1"/>
              </a:ext>
            </a:extLst>
          </p:cNvPr>
          <p:cNvSpPr txBox="1"/>
          <p:nvPr/>
        </p:nvSpPr>
        <p:spPr>
          <a:xfrm>
            <a:off x="8564216" y="4309658"/>
            <a:ext cx="3333750" cy="575945"/>
          </a:xfrm>
          <a:prstGeom prst="rect">
            <a:avLst/>
          </a:prstGeom>
        </p:spPr>
        <p:txBody>
          <a:bodyPr vert="horz" wrap="square" lIns="0" tIns="45720" rIns="0" bIns="0" rtlCol="0">
            <a:spAutoFit/>
          </a:bodyPr>
          <a:lstStyle/>
          <a:p>
            <a:pPr marL="147955" marR="5080" indent="-135255">
              <a:lnSpc>
                <a:spcPts val="2050"/>
              </a:lnSpc>
              <a:spcBef>
                <a:spcPts val="360"/>
              </a:spcBef>
              <a:buChar char="•"/>
              <a:tabLst>
                <a:tab pos="147955" algn="l"/>
              </a:tabLst>
            </a:pPr>
            <a:r>
              <a:rPr sz="1900" b="1" dirty="0">
                <a:latin typeface="Arial"/>
                <a:cs typeface="Arial"/>
              </a:rPr>
              <a:t>Are</a:t>
            </a:r>
            <a:r>
              <a:rPr sz="1900" b="1" spc="-20" dirty="0">
                <a:latin typeface="Arial"/>
                <a:cs typeface="Arial"/>
              </a:rPr>
              <a:t> </a:t>
            </a:r>
            <a:r>
              <a:rPr sz="1900" b="1" dirty="0">
                <a:latin typeface="Arial"/>
                <a:cs typeface="Arial"/>
              </a:rPr>
              <a:t>relevant,</a:t>
            </a:r>
            <a:r>
              <a:rPr sz="1900" b="1" spc="-20" dirty="0">
                <a:latin typeface="Arial"/>
                <a:cs typeface="Arial"/>
              </a:rPr>
              <a:t> </a:t>
            </a:r>
            <a:r>
              <a:rPr sz="1900" b="1" spc="-10" dirty="0">
                <a:latin typeface="Arial"/>
                <a:cs typeface="Arial"/>
              </a:rPr>
              <a:t>real-</a:t>
            </a:r>
            <a:r>
              <a:rPr sz="1900" b="1" dirty="0">
                <a:latin typeface="Arial"/>
                <a:cs typeface="Arial"/>
              </a:rPr>
              <a:t>world</a:t>
            </a:r>
            <a:r>
              <a:rPr sz="1900" b="1" spc="-20" dirty="0">
                <a:latin typeface="Arial"/>
                <a:cs typeface="Arial"/>
              </a:rPr>
              <a:t> </a:t>
            </a:r>
            <a:r>
              <a:rPr sz="1900" b="1" spc="-25" dirty="0">
                <a:latin typeface="Arial"/>
                <a:cs typeface="Arial"/>
              </a:rPr>
              <a:t>and </a:t>
            </a:r>
            <a:r>
              <a:rPr sz="1900" b="1" spc="-10" dirty="0">
                <a:latin typeface="Arial"/>
                <a:cs typeface="Arial"/>
              </a:rPr>
              <a:t>interactive</a:t>
            </a:r>
            <a:endParaRPr sz="1900">
              <a:latin typeface="Arial"/>
              <a:cs typeface="Arial"/>
            </a:endParaRPr>
          </a:p>
        </p:txBody>
      </p:sp>
      <p:sp>
        <p:nvSpPr>
          <p:cNvPr id="15" name="object 15"/>
          <p:cNvSpPr txBox="1"/>
          <p:nvPr/>
        </p:nvSpPr>
        <p:spPr>
          <a:xfrm>
            <a:off x="6662543" y="4263329"/>
            <a:ext cx="1532255" cy="662940"/>
          </a:xfrm>
          <a:prstGeom prst="rect">
            <a:avLst/>
          </a:prstGeom>
        </p:spPr>
        <p:txBody>
          <a:bodyPr vert="horz" wrap="square" lIns="0" tIns="50165" rIns="0" bIns="0" rtlCol="0">
            <a:spAutoFit/>
          </a:bodyPr>
          <a:lstStyle/>
          <a:p>
            <a:pPr marL="12700" marR="5080" indent="208915">
              <a:lnSpc>
                <a:spcPts val="2380"/>
              </a:lnSpc>
              <a:spcBef>
                <a:spcPts val="395"/>
              </a:spcBef>
            </a:pPr>
            <a:r>
              <a:rPr sz="2200" spc="-10" dirty="0">
                <a:solidFill>
                  <a:srgbClr val="FFFFFF"/>
                </a:solidFill>
                <a:latin typeface="Arial"/>
                <a:cs typeface="Arial"/>
              </a:rPr>
              <a:t>Learning experiences</a:t>
            </a:r>
            <a:endParaRPr sz="2200">
              <a:latin typeface="Arial"/>
              <a:cs typeface="Arial"/>
            </a:endParaRPr>
          </a:p>
        </p:txBody>
      </p:sp>
      <p:pic>
        <p:nvPicPr>
          <p:cNvPr id="20" name="object 20" descr="Individualized Supports"/>
          <p:cNvPicPr/>
          <p:nvPr/>
        </p:nvPicPr>
        <p:blipFill>
          <a:blip r:embed="rId6" cstate="print"/>
          <a:stretch>
            <a:fillRect/>
          </a:stretch>
        </p:blipFill>
        <p:spPr>
          <a:xfrm>
            <a:off x="6382719" y="5304697"/>
            <a:ext cx="2091333" cy="1252577"/>
          </a:xfrm>
          <a:prstGeom prst="rect">
            <a:avLst/>
          </a:prstGeom>
        </p:spPr>
      </p:pic>
      <p:grpSp>
        <p:nvGrpSpPr>
          <p:cNvPr id="16" name="object 16" descr="Enable students to excel at grade level and beyond"/>
          <p:cNvGrpSpPr/>
          <p:nvPr/>
        </p:nvGrpSpPr>
        <p:grpSpPr>
          <a:xfrm>
            <a:off x="8469281" y="5425185"/>
            <a:ext cx="3728085" cy="1012190"/>
            <a:chOff x="8469281" y="5425185"/>
            <a:chExt cx="3728085" cy="1012190"/>
          </a:xfrm>
        </p:grpSpPr>
        <p:sp>
          <p:nvSpPr>
            <p:cNvPr id="17" name="object 17"/>
            <p:cNvSpPr/>
            <p:nvPr/>
          </p:nvSpPr>
          <p:spPr>
            <a:xfrm>
              <a:off x="8474043" y="5429947"/>
              <a:ext cx="3718560" cy="1002665"/>
            </a:xfrm>
            <a:custGeom>
              <a:avLst/>
              <a:gdLst/>
              <a:ahLst/>
              <a:cxnLst/>
              <a:rect l="l" t="t" r="r" b="b"/>
              <a:pathLst>
                <a:path w="3718559" h="1002664">
                  <a:moveTo>
                    <a:pt x="3550921" y="1002069"/>
                  </a:moveTo>
                  <a:lnTo>
                    <a:pt x="0" y="1002065"/>
                  </a:lnTo>
                  <a:lnTo>
                    <a:pt x="11" y="0"/>
                  </a:lnTo>
                  <a:lnTo>
                    <a:pt x="3550921" y="8"/>
                  </a:lnTo>
                  <a:lnTo>
                    <a:pt x="3595320" y="5974"/>
                  </a:lnTo>
                  <a:lnTo>
                    <a:pt x="3635216" y="22810"/>
                  </a:lnTo>
                  <a:lnTo>
                    <a:pt x="3669018" y="48925"/>
                  </a:lnTo>
                  <a:lnTo>
                    <a:pt x="3695133" y="82727"/>
                  </a:lnTo>
                  <a:lnTo>
                    <a:pt x="3711969" y="122623"/>
                  </a:lnTo>
                  <a:lnTo>
                    <a:pt x="3717935" y="167021"/>
                  </a:lnTo>
                  <a:lnTo>
                    <a:pt x="3717935" y="835055"/>
                  </a:lnTo>
                  <a:lnTo>
                    <a:pt x="3705221" y="898969"/>
                  </a:lnTo>
                  <a:lnTo>
                    <a:pt x="3669017" y="953152"/>
                  </a:lnTo>
                  <a:lnTo>
                    <a:pt x="3614834" y="989356"/>
                  </a:lnTo>
                  <a:lnTo>
                    <a:pt x="3550921" y="1002069"/>
                  </a:lnTo>
                  <a:close/>
                </a:path>
              </a:pathLst>
            </a:custGeom>
            <a:solidFill>
              <a:srgbClr val="DEDEDE">
                <a:alpha val="89802"/>
              </a:srgbClr>
            </a:solidFill>
          </p:spPr>
          <p:txBody>
            <a:bodyPr wrap="square" lIns="0" tIns="0" rIns="0" bIns="0" rtlCol="0"/>
            <a:lstStyle/>
            <a:p>
              <a:endParaRPr/>
            </a:p>
          </p:txBody>
        </p:sp>
        <p:sp>
          <p:nvSpPr>
            <p:cNvPr id="18" name="object 18"/>
            <p:cNvSpPr/>
            <p:nvPr/>
          </p:nvSpPr>
          <p:spPr>
            <a:xfrm>
              <a:off x="8474043" y="5429947"/>
              <a:ext cx="3718560" cy="1002665"/>
            </a:xfrm>
            <a:custGeom>
              <a:avLst/>
              <a:gdLst/>
              <a:ahLst/>
              <a:cxnLst/>
              <a:rect l="l" t="t" r="r" b="b"/>
              <a:pathLst>
                <a:path w="3718559" h="1002664">
                  <a:moveTo>
                    <a:pt x="3717935" y="167021"/>
                  </a:moveTo>
                  <a:lnTo>
                    <a:pt x="3717935" y="835055"/>
                  </a:lnTo>
                  <a:lnTo>
                    <a:pt x="3714696" y="867790"/>
                  </a:lnTo>
                  <a:lnTo>
                    <a:pt x="3705221" y="898969"/>
                  </a:lnTo>
                  <a:lnTo>
                    <a:pt x="3669017" y="953152"/>
                  </a:lnTo>
                  <a:lnTo>
                    <a:pt x="3614834" y="989356"/>
                  </a:lnTo>
                  <a:lnTo>
                    <a:pt x="3550921" y="1002069"/>
                  </a:lnTo>
                  <a:lnTo>
                    <a:pt x="8" y="1002069"/>
                  </a:lnTo>
                  <a:lnTo>
                    <a:pt x="8" y="8"/>
                  </a:lnTo>
                  <a:lnTo>
                    <a:pt x="3550921" y="8"/>
                  </a:lnTo>
                  <a:lnTo>
                    <a:pt x="3595320" y="5974"/>
                  </a:lnTo>
                  <a:lnTo>
                    <a:pt x="3635216" y="22810"/>
                  </a:lnTo>
                  <a:lnTo>
                    <a:pt x="3669018" y="48925"/>
                  </a:lnTo>
                  <a:lnTo>
                    <a:pt x="3695133" y="82727"/>
                  </a:lnTo>
                  <a:lnTo>
                    <a:pt x="3711969" y="122623"/>
                  </a:lnTo>
                  <a:lnTo>
                    <a:pt x="3717935" y="167021"/>
                  </a:lnTo>
                  <a:close/>
                </a:path>
              </a:pathLst>
            </a:custGeom>
            <a:ln w="9524">
              <a:solidFill>
                <a:srgbClr val="DEDEDE"/>
              </a:solidFill>
            </a:ln>
          </p:spPr>
          <p:txBody>
            <a:bodyPr wrap="square" lIns="0" tIns="0" rIns="0" bIns="0" rtlCol="0"/>
            <a:lstStyle/>
            <a:p>
              <a:endParaRPr/>
            </a:p>
          </p:txBody>
        </p:sp>
      </p:grpSp>
      <p:sp>
        <p:nvSpPr>
          <p:cNvPr id="19" name="object 19">
            <a:extLst>
              <a:ext uri="{C183D7F6-B498-43B3-948B-1728B52AA6E4}">
                <adec:decorative xmlns:adec="http://schemas.microsoft.com/office/drawing/2017/decorative" val="1"/>
              </a:ext>
            </a:extLst>
          </p:cNvPr>
          <p:cNvSpPr txBox="1"/>
          <p:nvPr/>
        </p:nvSpPr>
        <p:spPr>
          <a:xfrm>
            <a:off x="8564216" y="5476466"/>
            <a:ext cx="3268979" cy="575945"/>
          </a:xfrm>
          <a:prstGeom prst="rect">
            <a:avLst/>
          </a:prstGeom>
        </p:spPr>
        <p:txBody>
          <a:bodyPr vert="horz" wrap="square" lIns="0" tIns="45720" rIns="0" bIns="0" rtlCol="0">
            <a:spAutoFit/>
          </a:bodyPr>
          <a:lstStyle/>
          <a:p>
            <a:pPr marL="147955" marR="5080" indent="-135255">
              <a:lnSpc>
                <a:spcPts val="2050"/>
              </a:lnSpc>
              <a:spcBef>
                <a:spcPts val="360"/>
              </a:spcBef>
              <a:buChar char="•"/>
              <a:tabLst>
                <a:tab pos="147955" algn="l"/>
              </a:tabLst>
            </a:pPr>
            <a:r>
              <a:rPr sz="1900" b="1" dirty="0">
                <a:latin typeface="Arial"/>
                <a:cs typeface="Arial"/>
              </a:rPr>
              <a:t>Enable</a:t>
            </a:r>
            <a:r>
              <a:rPr sz="1900" b="1" spc="-30" dirty="0">
                <a:latin typeface="Arial"/>
                <a:cs typeface="Arial"/>
              </a:rPr>
              <a:t> </a:t>
            </a:r>
            <a:r>
              <a:rPr sz="1900" b="1" dirty="0">
                <a:latin typeface="Arial"/>
                <a:cs typeface="Arial"/>
              </a:rPr>
              <a:t>students</a:t>
            </a:r>
            <a:r>
              <a:rPr sz="1900" b="1" spc="-25" dirty="0">
                <a:latin typeface="Arial"/>
                <a:cs typeface="Arial"/>
              </a:rPr>
              <a:t> </a:t>
            </a:r>
            <a:r>
              <a:rPr sz="1900" b="1" dirty="0">
                <a:latin typeface="Arial"/>
                <a:cs typeface="Arial"/>
              </a:rPr>
              <a:t>to</a:t>
            </a:r>
            <a:r>
              <a:rPr sz="1900" b="1" spc="-25" dirty="0">
                <a:latin typeface="Arial"/>
                <a:cs typeface="Arial"/>
              </a:rPr>
              <a:t> </a:t>
            </a:r>
            <a:r>
              <a:rPr sz="1900" b="1" dirty="0">
                <a:latin typeface="Arial"/>
                <a:cs typeface="Arial"/>
              </a:rPr>
              <a:t>excel</a:t>
            </a:r>
            <a:r>
              <a:rPr sz="1900" b="1" spc="-25" dirty="0">
                <a:latin typeface="Arial"/>
                <a:cs typeface="Arial"/>
              </a:rPr>
              <a:t> at </a:t>
            </a:r>
            <a:r>
              <a:rPr sz="1900" b="1" dirty="0">
                <a:latin typeface="Arial"/>
                <a:cs typeface="Arial"/>
              </a:rPr>
              <a:t>grade</a:t>
            </a:r>
            <a:r>
              <a:rPr sz="1900" b="1" spc="-35" dirty="0">
                <a:latin typeface="Arial"/>
                <a:cs typeface="Arial"/>
              </a:rPr>
              <a:t> </a:t>
            </a:r>
            <a:r>
              <a:rPr sz="1900" b="1" dirty="0">
                <a:latin typeface="Arial"/>
                <a:cs typeface="Arial"/>
              </a:rPr>
              <a:t>level</a:t>
            </a:r>
            <a:r>
              <a:rPr sz="1900" b="1" spc="-20" dirty="0">
                <a:latin typeface="Arial"/>
                <a:cs typeface="Arial"/>
              </a:rPr>
              <a:t> </a:t>
            </a:r>
            <a:r>
              <a:rPr sz="1900" b="1" dirty="0">
                <a:latin typeface="Arial"/>
                <a:cs typeface="Arial"/>
              </a:rPr>
              <a:t>and</a:t>
            </a:r>
            <a:r>
              <a:rPr sz="1900" b="1" spc="-20" dirty="0">
                <a:latin typeface="Arial"/>
                <a:cs typeface="Arial"/>
              </a:rPr>
              <a:t> </a:t>
            </a:r>
            <a:r>
              <a:rPr sz="1900" b="1" spc="-10" dirty="0">
                <a:latin typeface="Arial"/>
                <a:cs typeface="Arial"/>
              </a:rPr>
              <a:t>beyond</a:t>
            </a:r>
            <a:endParaRPr sz="1900">
              <a:latin typeface="Arial"/>
              <a:cs typeface="Arial"/>
            </a:endParaRPr>
          </a:p>
        </p:txBody>
      </p:sp>
      <p:sp>
        <p:nvSpPr>
          <p:cNvPr id="21" name="object 21">
            <a:extLst>
              <a:ext uri="{C183D7F6-B498-43B3-948B-1728B52AA6E4}">
                <adec:decorative xmlns:adec="http://schemas.microsoft.com/office/drawing/2017/decorative" val="1"/>
              </a:ext>
            </a:extLst>
          </p:cNvPr>
          <p:cNvSpPr txBox="1"/>
          <p:nvPr/>
        </p:nvSpPr>
        <p:spPr>
          <a:xfrm>
            <a:off x="6569313" y="5578535"/>
            <a:ext cx="1718310" cy="662940"/>
          </a:xfrm>
          <a:prstGeom prst="rect">
            <a:avLst/>
          </a:prstGeom>
        </p:spPr>
        <p:txBody>
          <a:bodyPr vert="horz" wrap="square" lIns="0" tIns="50165" rIns="0" bIns="0" rtlCol="0">
            <a:spAutoFit/>
          </a:bodyPr>
          <a:lstStyle/>
          <a:p>
            <a:pPr marL="323215" marR="5080" indent="-311150">
              <a:lnSpc>
                <a:spcPts val="2380"/>
              </a:lnSpc>
              <a:spcBef>
                <a:spcPts val="395"/>
              </a:spcBef>
            </a:pPr>
            <a:r>
              <a:rPr sz="2200" spc="-10" dirty="0">
                <a:solidFill>
                  <a:srgbClr val="FFFFFF"/>
                </a:solidFill>
                <a:latin typeface="Arial"/>
                <a:cs typeface="Arial"/>
              </a:rPr>
              <a:t>Individualized supports</a:t>
            </a:r>
            <a:endParaRPr sz="2200">
              <a:latin typeface="Arial"/>
              <a:cs typeface="Arial"/>
            </a:endParaRPr>
          </a:p>
        </p:txBody>
      </p:sp>
      <p:sp>
        <p:nvSpPr>
          <p:cNvPr id="22" name="object 22"/>
          <p:cNvSpPr txBox="1"/>
          <p:nvPr/>
        </p:nvSpPr>
        <p:spPr>
          <a:xfrm>
            <a:off x="901117" y="2444720"/>
            <a:ext cx="4081779" cy="840105"/>
          </a:xfrm>
          <a:prstGeom prst="rect">
            <a:avLst/>
          </a:prstGeom>
          <a:solidFill>
            <a:srgbClr val="4472C4"/>
          </a:solidFill>
          <a:ln w="12699">
            <a:solidFill>
              <a:srgbClr val="31538F"/>
            </a:solidFill>
          </a:ln>
        </p:spPr>
        <p:txBody>
          <a:bodyPr vert="horz" wrap="square" lIns="0" tIns="3175" rIns="0" bIns="0" rtlCol="0">
            <a:spAutoFit/>
          </a:bodyPr>
          <a:lstStyle/>
          <a:p>
            <a:pPr>
              <a:lnSpc>
                <a:spcPct val="100000"/>
              </a:lnSpc>
              <a:spcBef>
                <a:spcPts val="25"/>
              </a:spcBef>
            </a:pPr>
            <a:endParaRPr sz="1850" dirty="0">
              <a:latin typeface="Times New Roman"/>
              <a:cs typeface="Times New Roman"/>
            </a:endParaRPr>
          </a:p>
          <a:p>
            <a:pPr marL="414020">
              <a:lnSpc>
                <a:spcPct val="100000"/>
              </a:lnSpc>
            </a:pPr>
            <a:r>
              <a:rPr sz="1800" dirty="0">
                <a:solidFill>
                  <a:srgbClr val="FFFFFF"/>
                </a:solidFill>
                <a:latin typeface="Arial"/>
                <a:cs typeface="Arial"/>
              </a:rPr>
              <a:t>What</a:t>
            </a:r>
            <a:r>
              <a:rPr sz="1800" spc="-15" dirty="0">
                <a:solidFill>
                  <a:srgbClr val="FFFFFF"/>
                </a:solidFill>
                <a:latin typeface="Arial"/>
                <a:cs typeface="Arial"/>
              </a:rPr>
              <a:t> </a:t>
            </a:r>
            <a:r>
              <a:rPr sz="1800" dirty="0">
                <a:solidFill>
                  <a:srgbClr val="FFFFFF"/>
                </a:solidFill>
                <a:latin typeface="Arial"/>
                <a:cs typeface="Arial"/>
              </a:rPr>
              <a:t>principles</a:t>
            </a:r>
            <a:r>
              <a:rPr sz="1800" spc="-15" dirty="0">
                <a:solidFill>
                  <a:srgbClr val="FFFFFF"/>
                </a:solidFill>
                <a:latin typeface="Arial"/>
                <a:cs typeface="Arial"/>
              </a:rPr>
              <a:t> </a:t>
            </a:r>
            <a:r>
              <a:rPr sz="1800" dirty="0">
                <a:solidFill>
                  <a:srgbClr val="FFFFFF"/>
                </a:solidFill>
                <a:latin typeface="Arial"/>
                <a:cs typeface="Arial"/>
              </a:rPr>
              <a:t>guide</a:t>
            </a:r>
            <a:r>
              <a:rPr sz="1800" spc="-15" dirty="0">
                <a:solidFill>
                  <a:srgbClr val="FFFFFF"/>
                </a:solidFill>
                <a:latin typeface="Arial"/>
                <a:cs typeface="Arial"/>
              </a:rPr>
              <a:t> </a:t>
            </a:r>
            <a:r>
              <a:rPr sz="1800" dirty="0">
                <a:solidFill>
                  <a:srgbClr val="FFFFFF"/>
                </a:solidFill>
                <a:latin typeface="Arial"/>
                <a:cs typeface="Arial"/>
              </a:rPr>
              <a:t>our</a:t>
            </a:r>
            <a:r>
              <a:rPr sz="1800" spc="-10" dirty="0">
                <a:solidFill>
                  <a:srgbClr val="FFFFFF"/>
                </a:solidFill>
                <a:latin typeface="Arial"/>
                <a:cs typeface="Arial"/>
              </a:rPr>
              <a:t> </a:t>
            </a:r>
            <a:r>
              <a:rPr sz="1800" spc="-20" dirty="0">
                <a:solidFill>
                  <a:srgbClr val="FFFFFF"/>
                </a:solidFill>
                <a:latin typeface="Arial"/>
                <a:cs typeface="Arial"/>
              </a:rPr>
              <a:t>work?</a:t>
            </a:r>
            <a:endParaRPr sz="1800" dirty="0">
              <a:latin typeface="Arial"/>
              <a:cs typeface="Arial"/>
            </a:endParaRPr>
          </a:p>
        </p:txBody>
      </p:sp>
      <p:sp>
        <p:nvSpPr>
          <p:cNvPr id="24" name="object 24"/>
          <p:cNvSpPr txBox="1"/>
          <p:nvPr/>
        </p:nvSpPr>
        <p:spPr>
          <a:xfrm>
            <a:off x="635158" y="3527406"/>
            <a:ext cx="4888230" cy="793750"/>
          </a:xfrm>
          <a:prstGeom prst="rect">
            <a:avLst/>
          </a:prstGeom>
        </p:spPr>
        <p:txBody>
          <a:bodyPr vert="horz" wrap="square" lIns="0" tIns="43815" rIns="0" bIns="0" rtlCol="0">
            <a:spAutoFit/>
          </a:bodyPr>
          <a:lstStyle/>
          <a:p>
            <a:pPr marL="264160" marR="5080" indent="-252095">
              <a:lnSpc>
                <a:spcPts val="1939"/>
              </a:lnSpc>
              <a:spcBef>
                <a:spcPts val="345"/>
              </a:spcBef>
              <a:buChar char="•"/>
              <a:tabLst>
                <a:tab pos="264160" algn="l"/>
              </a:tabLst>
            </a:pPr>
            <a:r>
              <a:rPr sz="1800" dirty="0">
                <a:latin typeface="Arial"/>
                <a:cs typeface="Arial"/>
              </a:rPr>
              <a:t>All</a:t>
            </a:r>
            <a:r>
              <a:rPr sz="1800" spc="-25" dirty="0">
                <a:latin typeface="Arial"/>
                <a:cs typeface="Arial"/>
              </a:rPr>
              <a:t> </a:t>
            </a:r>
            <a:r>
              <a:rPr sz="1800" dirty="0">
                <a:latin typeface="Arial"/>
                <a:cs typeface="Arial"/>
              </a:rPr>
              <a:t>students</a:t>
            </a:r>
            <a:r>
              <a:rPr sz="1800" spc="-25" dirty="0">
                <a:latin typeface="Arial"/>
                <a:cs typeface="Arial"/>
              </a:rPr>
              <a:t> </a:t>
            </a:r>
            <a:r>
              <a:rPr sz="1800" dirty="0">
                <a:latin typeface="Arial"/>
                <a:cs typeface="Arial"/>
              </a:rPr>
              <a:t>in</a:t>
            </a:r>
            <a:r>
              <a:rPr sz="1800" spc="-25" dirty="0">
                <a:latin typeface="Arial"/>
                <a:cs typeface="Arial"/>
              </a:rPr>
              <a:t> </a:t>
            </a:r>
            <a:r>
              <a:rPr sz="1800" dirty="0">
                <a:latin typeface="Arial"/>
                <a:cs typeface="Arial"/>
              </a:rPr>
              <a:t>Massachusetts,</a:t>
            </a:r>
            <a:r>
              <a:rPr sz="1800" spc="5" dirty="0">
                <a:latin typeface="Arial"/>
                <a:cs typeface="Arial"/>
              </a:rPr>
              <a:t> </a:t>
            </a:r>
            <a:r>
              <a:rPr sz="1800" i="1" spc="-10" dirty="0">
                <a:latin typeface="Arial"/>
                <a:cs typeface="Arial"/>
              </a:rPr>
              <a:t>particularly </a:t>
            </a:r>
            <a:r>
              <a:rPr sz="1800" i="1" dirty="0">
                <a:latin typeface="Arial"/>
                <a:cs typeface="Arial"/>
              </a:rPr>
              <a:t>students</a:t>
            </a:r>
            <a:r>
              <a:rPr sz="1800" i="1" spc="-20" dirty="0">
                <a:latin typeface="Arial"/>
                <a:cs typeface="Arial"/>
              </a:rPr>
              <a:t> </a:t>
            </a:r>
            <a:r>
              <a:rPr sz="1800" i="1" dirty="0">
                <a:latin typeface="Arial"/>
                <a:cs typeface="Arial"/>
              </a:rPr>
              <a:t>from</a:t>
            </a:r>
            <a:r>
              <a:rPr sz="1800" i="1" spc="-15" dirty="0">
                <a:latin typeface="Arial"/>
                <a:cs typeface="Arial"/>
              </a:rPr>
              <a:t> </a:t>
            </a:r>
            <a:r>
              <a:rPr sz="1800" i="1" dirty="0">
                <a:latin typeface="Arial"/>
                <a:cs typeface="Arial"/>
              </a:rPr>
              <a:t>historically</a:t>
            </a:r>
            <a:r>
              <a:rPr sz="1800" i="1" spc="-20" dirty="0">
                <a:latin typeface="Arial"/>
                <a:cs typeface="Arial"/>
              </a:rPr>
              <a:t> </a:t>
            </a:r>
            <a:r>
              <a:rPr sz="1800" i="1" dirty="0">
                <a:latin typeface="Arial"/>
                <a:cs typeface="Arial"/>
              </a:rPr>
              <a:t>underserved</a:t>
            </a:r>
            <a:r>
              <a:rPr sz="1800" i="1" spc="-15" dirty="0">
                <a:latin typeface="Arial"/>
                <a:cs typeface="Arial"/>
              </a:rPr>
              <a:t> </a:t>
            </a:r>
            <a:r>
              <a:rPr sz="1800" i="1" spc="-10" dirty="0">
                <a:latin typeface="Arial"/>
                <a:cs typeface="Arial"/>
              </a:rPr>
              <a:t>groups </a:t>
            </a:r>
            <a:r>
              <a:rPr sz="1800" i="1" dirty="0">
                <a:latin typeface="Arial"/>
                <a:cs typeface="Arial"/>
              </a:rPr>
              <a:t>and</a:t>
            </a:r>
            <a:r>
              <a:rPr sz="1800" i="1" spc="-15" dirty="0">
                <a:latin typeface="Arial"/>
                <a:cs typeface="Arial"/>
              </a:rPr>
              <a:t> </a:t>
            </a:r>
            <a:r>
              <a:rPr sz="1800" i="1" spc="-10" dirty="0">
                <a:latin typeface="Arial"/>
                <a:cs typeface="Arial"/>
              </a:rPr>
              <a:t>communities</a:t>
            </a:r>
            <a:endParaRPr sz="1800" dirty="0">
              <a:latin typeface="Arial"/>
              <a:cs typeface="Arial"/>
            </a:endParaRPr>
          </a:p>
        </p:txBody>
      </p:sp>
      <p:sp>
        <p:nvSpPr>
          <p:cNvPr id="25" name="object 25"/>
          <p:cNvSpPr txBox="1"/>
          <p:nvPr/>
        </p:nvSpPr>
        <p:spPr>
          <a:xfrm>
            <a:off x="635158" y="4641958"/>
            <a:ext cx="4558030" cy="546735"/>
          </a:xfrm>
          <a:prstGeom prst="rect">
            <a:avLst/>
          </a:prstGeom>
        </p:spPr>
        <p:txBody>
          <a:bodyPr vert="horz" wrap="square" lIns="0" tIns="12700" rIns="0" bIns="0" rtlCol="0">
            <a:spAutoFit/>
          </a:bodyPr>
          <a:lstStyle/>
          <a:p>
            <a:pPr marL="263525" indent="-250825">
              <a:lnSpc>
                <a:spcPts val="2050"/>
              </a:lnSpc>
              <a:spcBef>
                <a:spcPts val="100"/>
              </a:spcBef>
              <a:buChar char="•"/>
              <a:tabLst>
                <a:tab pos="263525" algn="l"/>
              </a:tabLst>
            </a:pPr>
            <a:r>
              <a:rPr sz="1800" dirty="0">
                <a:latin typeface="Arial"/>
                <a:cs typeface="Arial"/>
              </a:rPr>
              <a:t>Culturally</a:t>
            </a:r>
            <a:r>
              <a:rPr sz="1800" spc="-20" dirty="0">
                <a:latin typeface="Arial"/>
                <a:cs typeface="Arial"/>
              </a:rPr>
              <a:t> </a:t>
            </a:r>
            <a:r>
              <a:rPr sz="1800" dirty="0">
                <a:latin typeface="Arial"/>
                <a:cs typeface="Arial"/>
              </a:rPr>
              <a:t>and</a:t>
            </a:r>
            <a:r>
              <a:rPr sz="1800" spc="-10" dirty="0">
                <a:latin typeface="Arial"/>
                <a:cs typeface="Arial"/>
              </a:rPr>
              <a:t> linguistically</a:t>
            </a:r>
            <a:endParaRPr sz="1800">
              <a:latin typeface="Arial"/>
              <a:cs typeface="Arial"/>
            </a:endParaRPr>
          </a:p>
          <a:p>
            <a:pPr marL="264160">
              <a:lnSpc>
                <a:spcPts val="2050"/>
              </a:lnSpc>
            </a:pPr>
            <a:r>
              <a:rPr sz="1800" dirty="0">
                <a:latin typeface="Arial"/>
                <a:cs typeface="Arial"/>
              </a:rPr>
              <a:t>sustaining</a:t>
            </a:r>
            <a:r>
              <a:rPr sz="1800" spc="-35" dirty="0">
                <a:latin typeface="Arial"/>
                <a:cs typeface="Arial"/>
              </a:rPr>
              <a:t> </a:t>
            </a:r>
            <a:r>
              <a:rPr sz="1800" dirty="0">
                <a:latin typeface="Arial"/>
                <a:cs typeface="Arial"/>
              </a:rPr>
              <a:t>classroom</a:t>
            </a:r>
            <a:r>
              <a:rPr sz="1800" spc="-25" dirty="0">
                <a:latin typeface="Arial"/>
                <a:cs typeface="Arial"/>
              </a:rPr>
              <a:t> </a:t>
            </a:r>
            <a:r>
              <a:rPr sz="1800" dirty="0">
                <a:latin typeface="Arial"/>
                <a:cs typeface="Arial"/>
              </a:rPr>
              <a:t>and</a:t>
            </a:r>
            <a:r>
              <a:rPr sz="1800" spc="-25" dirty="0">
                <a:latin typeface="Arial"/>
                <a:cs typeface="Arial"/>
              </a:rPr>
              <a:t> </a:t>
            </a:r>
            <a:r>
              <a:rPr sz="1800" dirty="0">
                <a:latin typeface="Arial"/>
                <a:cs typeface="Arial"/>
              </a:rPr>
              <a:t>school</a:t>
            </a:r>
            <a:r>
              <a:rPr sz="1800" spc="-25" dirty="0">
                <a:latin typeface="Arial"/>
                <a:cs typeface="Arial"/>
              </a:rPr>
              <a:t> </a:t>
            </a:r>
            <a:r>
              <a:rPr sz="1800" spc="-10" dirty="0">
                <a:latin typeface="Arial"/>
                <a:cs typeface="Arial"/>
              </a:rPr>
              <a:t>practices</a:t>
            </a:r>
            <a:endParaRPr sz="1800">
              <a:latin typeface="Arial"/>
              <a:cs typeface="Arial"/>
            </a:endParaRPr>
          </a:p>
        </p:txBody>
      </p:sp>
      <p:sp>
        <p:nvSpPr>
          <p:cNvPr id="26" name="object 26"/>
          <p:cNvSpPr txBox="1"/>
          <p:nvPr/>
        </p:nvSpPr>
        <p:spPr>
          <a:xfrm>
            <a:off x="635158" y="5509622"/>
            <a:ext cx="4290060" cy="299720"/>
          </a:xfrm>
          <a:prstGeom prst="rect">
            <a:avLst/>
          </a:prstGeom>
        </p:spPr>
        <p:txBody>
          <a:bodyPr vert="horz" wrap="square" lIns="0" tIns="12700" rIns="0" bIns="0" rtlCol="0">
            <a:spAutoFit/>
          </a:bodyPr>
          <a:lstStyle/>
          <a:p>
            <a:pPr marL="263525" indent="-250825">
              <a:lnSpc>
                <a:spcPct val="100000"/>
              </a:lnSpc>
              <a:spcBef>
                <a:spcPts val="100"/>
              </a:spcBef>
              <a:buChar char="•"/>
              <a:tabLst>
                <a:tab pos="263525" algn="l"/>
              </a:tabLst>
            </a:pPr>
            <a:r>
              <a:rPr sz="1800" dirty="0">
                <a:latin typeface="Arial"/>
                <a:cs typeface="Arial"/>
              </a:rPr>
              <a:t>High</a:t>
            </a:r>
            <a:r>
              <a:rPr sz="1800" spc="-35" dirty="0">
                <a:latin typeface="Arial"/>
                <a:cs typeface="Arial"/>
              </a:rPr>
              <a:t> </a:t>
            </a:r>
            <a:r>
              <a:rPr sz="1800" dirty="0">
                <a:latin typeface="Arial"/>
                <a:cs typeface="Arial"/>
              </a:rPr>
              <a:t>expectations</a:t>
            </a:r>
            <a:r>
              <a:rPr sz="1800" spc="-20" dirty="0">
                <a:latin typeface="Arial"/>
                <a:cs typeface="Arial"/>
              </a:rPr>
              <a:t> </a:t>
            </a:r>
            <a:r>
              <a:rPr sz="1800" dirty="0">
                <a:latin typeface="Arial"/>
                <a:cs typeface="Arial"/>
              </a:rPr>
              <a:t>with</a:t>
            </a:r>
            <a:r>
              <a:rPr sz="1800" spc="-20" dirty="0">
                <a:latin typeface="Arial"/>
                <a:cs typeface="Arial"/>
              </a:rPr>
              <a:t> </a:t>
            </a:r>
            <a:r>
              <a:rPr sz="1800" dirty="0">
                <a:latin typeface="Arial"/>
                <a:cs typeface="Arial"/>
              </a:rPr>
              <a:t>targeted</a:t>
            </a:r>
            <a:r>
              <a:rPr sz="1800" spc="-20" dirty="0">
                <a:latin typeface="Arial"/>
                <a:cs typeface="Arial"/>
              </a:rPr>
              <a:t> </a:t>
            </a:r>
            <a:r>
              <a:rPr sz="1800" spc="-10" dirty="0">
                <a:latin typeface="Arial"/>
                <a:cs typeface="Arial"/>
              </a:rPr>
              <a:t>support</a:t>
            </a:r>
            <a:endParaRPr sz="1800">
              <a:latin typeface="Arial"/>
              <a:cs typeface="Arial"/>
            </a:endParaRPr>
          </a:p>
        </p:txBody>
      </p:sp>
      <p:pic>
        <p:nvPicPr>
          <p:cNvPr id="28" name="object 28" descr="Visual of DESE's Educational Vision"/>
          <p:cNvPicPr/>
          <p:nvPr/>
        </p:nvPicPr>
        <p:blipFill>
          <a:blip r:embed="rId7" cstate="print"/>
          <a:stretch>
            <a:fillRect/>
          </a:stretch>
        </p:blipFill>
        <p:spPr>
          <a:xfrm>
            <a:off x="816661" y="16620"/>
            <a:ext cx="1495424" cy="1933574"/>
          </a:xfrm>
          <a:prstGeom prst="rect">
            <a:avLst/>
          </a:prstGeom>
        </p:spPr>
      </p:pic>
      <p:sp>
        <p:nvSpPr>
          <p:cNvPr id="29" name="object 29">
            <a:extLst>
              <a:ext uri="{C183D7F6-B498-43B3-948B-1728B52AA6E4}">
                <adec:decorative xmlns:adec="http://schemas.microsoft.com/office/drawing/2017/decorative" val="1"/>
              </a:ext>
            </a:extLst>
          </p:cNvPr>
          <p:cNvSpPr txBox="1"/>
          <p:nvPr/>
        </p:nvSpPr>
        <p:spPr>
          <a:xfrm>
            <a:off x="73025" y="-43287"/>
            <a:ext cx="14160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2</a:t>
            </a:r>
            <a:endParaRPr sz="1800">
              <a:latin typeface="Calibri"/>
              <a:cs typeface="Calibri"/>
            </a:endParaRPr>
          </a:p>
        </p:txBody>
      </p:sp>
      <p:sp>
        <p:nvSpPr>
          <p:cNvPr id="31" name="object 31">
            <a:extLst>
              <a:ext uri="{C183D7F6-B498-43B3-948B-1728B52AA6E4}">
                <adec:decorative xmlns:adec="http://schemas.microsoft.com/office/drawing/2017/decorative" val="1"/>
              </a:ext>
            </a:extLst>
          </p:cNvPr>
          <p:cNvSpPr txBox="1">
            <a:spLocks noGrp="1"/>
          </p:cNvSpPr>
          <p:nvPr>
            <p:ph type="sldNum" sz="quarter" idx="7"/>
          </p:nvPr>
        </p:nvSpPr>
        <p:spPr>
          <a:xfrm>
            <a:off x="11469851" y="6458025"/>
            <a:ext cx="346075" cy="279400"/>
          </a:xfrm>
          <a:prstGeom prst="rect">
            <a:avLst/>
          </a:prstGeom>
        </p:spPr>
        <p:txBody>
          <a:bodyPr vert="horz" wrap="square" lIns="0" tIns="0" rIns="0" bIns="0" rtlCol="0">
            <a:spAutoFit/>
          </a:bodyPr>
          <a:lstStyle>
            <a:defPPr>
              <a:defRPr kern="0"/>
            </a:defPPr>
            <a:lvl1pPr>
              <a:defRPr sz="2000" b="1" i="0">
                <a:solidFill>
                  <a:srgbClr val="8397E7"/>
                </a:solidFill>
                <a:latin typeface="Calibri"/>
                <a:cs typeface="Calibri"/>
              </a:defRPr>
            </a:lvl1pPr>
          </a:lstStyle>
          <a:p>
            <a:pPr marL="38100">
              <a:lnSpc>
                <a:spcPts val="2000"/>
              </a:lnSpc>
            </a:pPr>
            <a:fld id="{81D60167-4931-47E6-BA6A-407CBD079E47}" type="slidenum">
              <a:rPr lang="en-US" spc="-25" smtClean="0"/>
              <a:pPr marL="38100">
                <a:lnSpc>
                  <a:spcPts val="2000"/>
                </a:lnSpc>
              </a:pPr>
              <a:t>3</a:t>
            </a:fld>
            <a:endParaRPr spc="-25" dirty="0"/>
          </a:p>
        </p:txBody>
      </p:sp>
      <p:sp>
        <p:nvSpPr>
          <p:cNvPr id="32" name="object 32"/>
          <p:cNvSpPr txBox="1">
            <a:spLocks noGrp="1"/>
          </p:cNvSpPr>
          <p:nvPr>
            <p:ph type="ftr" sz="quarter" idx="5"/>
          </p:nvPr>
        </p:nvSpPr>
        <p:spPr>
          <a:xfrm>
            <a:off x="323396" y="6471970"/>
            <a:ext cx="4556760" cy="194309"/>
          </a:xfrm>
          <a:prstGeom prst="rect">
            <a:avLst/>
          </a:prstGeom>
        </p:spPr>
        <p:txBody>
          <a:bodyPr vert="horz" wrap="square" lIns="0" tIns="0" rIns="0" bIns="0" rtlCol="0">
            <a:spAutoFit/>
          </a:bodyPr>
          <a:lstStyle>
            <a:defPPr>
              <a:defRPr kern="0"/>
            </a:defPPr>
            <a:lvl1pPr>
              <a:defRPr sz="1200" b="0" i="0">
                <a:solidFill>
                  <a:srgbClr val="888888"/>
                </a:solidFill>
                <a:latin typeface="Arial"/>
                <a:cs typeface="Arial"/>
              </a:defRPr>
            </a:lvl1pPr>
          </a:lstStyle>
          <a:p>
            <a:pPr marL="12700">
              <a:lnSpc>
                <a:spcPts val="1360"/>
              </a:lnSpc>
            </a:pPr>
            <a:r>
              <a:rPr lang="en-US" spc="-35"/>
              <a:t>Massachusetts</a:t>
            </a:r>
            <a:r>
              <a:rPr lang="en-US" spc="-50"/>
              <a:t> </a:t>
            </a:r>
            <a:r>
              <a:rPr lang="en-US" spc="-10"/>
              <a:t>Department</a:t>
            </a:r>
            <a:r>
              <a:rPr lang="en-US" spc="-75"/>
              <a:t> </a:t>
            </a:r>
            <a:r>
              <a:rPr lang="en-US"/>
              <a:t>of</a:t>
            </a:r>
            <a:r>
              <a:rPr lang="en-US" spc="55"/>
              <a:t> </a:t>
            </a:r>
            <a:r>
              <a:rPr lang="en-US" spc="-10"/>
              <a:t>Elementary</a:t>
            </a:r>
            <a:r>
              <a:rPr lang="en-US" spc="65"/>
              <a:t> </a:t>
            </a:r>
            <a:r>
              <a:rPr lang="en-US"/>
              <a:t>and</a:t>
            </a:r>
            <a:r>
              <a:rPr lang="en-US" spc="65"/>
              <a:t> </a:t>
            </a:r>
            <a:r>
              <a:rPr lang="en-US" spc="-20"/>
              <a:t>Secondary</a:t>
            </a:r>
            <a:r>
              <a:rPr lang="en-US" spc="65"/>
              <a:t> </a:t>
            </a:r>
            <a:r>
              <a:rPr lang="en-US" spc="-10"/>
              <a:t>Education</a:t>
            </a:r>
            <a:endParaRPr spc="-1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3327F90-DE67-96EE-532F-8405B35157BE}"/>
              </a:ext>
            </a:extLst>
          </p:cNvPr>
          <p:cNvSpPr>
            <a:spLocks noGrp="1"/>
          </p:cNvSpPr>
          <p:nvPr>
            <p:ph type="title" idx="4294967295"/>
          </p:nvPr>
        </p:nvSpPr>
        <p:spPr>
          <a:xfrm>
            <a:off x="836613" y="3771900"/>
            <a:ext cx="3932237" cy="30861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you hear “PK MTSS,” what do you think of?</a:t>
            </a:r>
          </a:p>
        </p:txBody>
      </p:sp>
      <p:pic>
        <p:nvPicPr>
          <p:cNvPr id="13" name="Picture 12" descr="A blue chat bubbles on a black background">
            <a:extLst>
              <a:ext uri="{FF2B5EF4-FFF2-40B4-BE49-F238E27FC236}">
                <a16:creationId xmlns:a16="http://schemas.microsoft.com/office/drawing/2014/main" id="{6B71548B-D8AF-A8C9-624D-FE8B520DD3D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82580" y="1129092"/>
            <a:ext cx="3598035" cy="2878428"/>
          </a:xfrm>
          <a:prstGeom prst="rect">
            <a:avLst/>
          </a:prstGeom>
        </p:spPr>
      </p:pic>
      <p:sp>
        <p:nvSpPr>
          <p:cNvPr id="11" name="TextBox 10">
            <a:extLst>
              <a:ext uri="{FF2B5EF4-FFF2-40B4-BE49-F238E27FC236}">
                <a16:creationId xmlns:a16="http://schemas.microsoft.com/office/drawing/2014/main" id="{A7063423-905E-01BE-5982-CC3F9E694717}"/>
              </a:ext>
              <a:ext uri="{C183D7F6-B498-43B3-948B-1728B52AA6E4}">
                <adec:decorative xmlns:adec="http://schemas.microsoft.com/office/drawing/2017/decorative" val="1"/>
              </a:ext>
            </a:extLst>
          </p:cNvPr>
          <p:cNvSpPr txBox="1"/>
          <p:nvPr/>
        </p:nvSpPr>
        <p:spPr>
          <a:xfrm>
            <a:off x="9048346" y="566099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www.childandfamilyblog.com/early-childhood-development/math-parents-number-game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pic>
        <p:nvPicPr>
          <p:cNvPr id="10" name="Picture 9" descr="A group of children sitting on the floor">
            <a:extLst>
              <a:ext uri="{FF2B5EF4-FFF2-40B4-BE49-F238E27FC236}">
                <a16:creationId xmlns:a16="http://schemas.microsoft.com/office/drawing/2014/main" id="{CA41CB7D-12D3-F135-DD0F-C6C957A1F189}"/>
              </a:ext>
            </a:extLst>
          </p:cNvPr>
          <p:cNvPicPr>
            <a:picLocks noChangeAspect="1"/>
          </p:cNvPicPr>
          <p:nvPr/>
        </p:nvPicPr>
        <p:blipFill rotWithShape="1">
          <a:blip r:embed="rId7">
            <a:extLst>
              <a:ext uri="{837473B0-CC2E-450A-ABE3-18F120FF3D39}">
                <a1611:picAttrSrcUrl xmlns:a1611="http://schemas.microsoft.com/office/drawing/2016/11/main" r:id="rId5"/>
              </a:ext>
            </a:extLst>
          </a:blip>
          <a:srcRect l="7800" r="20964" b="2"/>
          <a:stretch/>
        </p:blipFill>
        <p:spPr>
          <a:xfrm>
            <a:off x="5183188" y="987425"/>
            <a:ext cx="6172200" cy="4873625"/>
          </a:xfrm>
          <a:prstGeom prst="rect">
            <a:avLst/>
          </a:prstGeom>
          <a:noFill/>
        </p:spPr>
      </p:pic>
    </p:spTree>
    <p:extLst>
      <p:ext uri="{BB962C8B-B14F-4D97-AF65-F5344CB8AC3E}">
        <p14:creationId xmlns:p14="http://schemas.microsoft.com/office/powerpoint/2010/main" val="2981873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8F602D-876F-00F3-B0DE-E00A56D63BF6}"/>
              </a:ext>
            </a:extLst>
          </p:cNvPr>
          <p:cNvSpPr>
            <a:spLocks noGrp="1"/>
          </p:cNvSpPr>
          <p:nvPr>
            <p:ph type="title"/>
          </p:nvPr>
        </p:nvSpPr>
        <p:spPr>
          <a:xfrm>
            <a:off x="838200" y="365126"/>
            <a:ext cx="10515600" cy="1042852"/>
          </a:xfrm>
        </p:spPr>
        <p:txBody>
          <a:bodyPr anchor="ctr">
            <a:normAutofit/>
          </a:bodyPr>
          <a:lstStyle/>
          <a:p>
            <a:r>
              <a:rPr lang="en-US" dirty="0"/>
              <a:t>US DOE Office of Civil Rights 2017-2018</a:t>
            </a:r>
          </a:p>
        </p:txBody>
      </p:sp>
      <p:graphicFrame>
        <p:nvGraphicFramePr>
          <p:cNvPr id="14" name="Content Placeholder 5">
            <a:extLst>
              <a:ext uri="{FF2B5EF4-FFF2-40B4-BE49-F238E27FC236}">
                <a16:creationId xmlns:a16="http://schemas.microsoft.com/office/drawing/2014/main" id="{0E93574C-2278-F558-9F5B-D8D39D21CF79}"/>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761472254"/>
              </p:ext>
            </p:extLst>
          </p:nvPr>
        </p:nvGraphicFramePr>
        <p:xfrm>
          <a:off x="838200" y="2086984"/>
          <a:ext cx="10515600" cy="40525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5CBE400C-94E1-E3C1-20C5-9C90ABED3D82}"/>
              </a:ext>
            </a:extLst>
          </p:cNvPr>
          <p:cNvSpPr txBox="1"/>
          <p:nvPr/>
        </p:nvSpPr>
        <p:spPr>
          <a:xfrm>
            <a:off x="2812649" y="6295329"/>
            <a:ext cx="8449518" cy="523220"/>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Student Discipline &amp; School Climate in Public Schools Report, 2017-2018, </a:t>
            </a:r>
          </a:p>
          <a:p>
            <a:r>
              <a:rPr lang="en-US" sz="1400" i="1" dirty="0">
                <a:latin typeface="Arial" panose="020B0604020202020204" pitchFamily="34" charset="0"/>
                <a:cs typeface="Arial" panose="020B0604020202020204" pitchFamily="34" charset="0"/>
              </a:rPr>
              <a:t>Civil Rights Data Collection.  Data available at https://civilrightsdata.ed.gov.  </a:t>
            </a:r>
          </a:p>
        </p:txBody>
      </p:sp>
    </p:spTree>
    <p:extLst>
      <p:ext uri="{BB962C8B-B14F-4D97-AF65-F5344CB8AC3E}">
        <p14:creationId xmlns:p14="http://schemas.microsoft.com/office/powerpoint/2010/main" val="3652227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2215C-BFD8-5049-8C86-A7DCAA965350}"/>
              </a:ext>
            </a:extLst>
          </p:cNvPr>
          <p:cNvSpPr>
            <a:spLocks noGrp="1"/>
          </p:cNvSpPr>
          <p:nvPr>
            <p:ph type="title"/>
          </p:nvPr>
        </p:nvSpPr>
        <p:spPr>
          <a:xfrm>
            <a:off x="304799" y="1548492"/>
            <a:ext cx="3932237" cy="652236"/>
          </a:xfrm>
        </p:spPr>
        <p:txBody>
          <a:bodyPr anchor="t">
            <a:normAutofit fontScale="90000"/>
          </a:bodyPr>
          <a:lstStyle/>
          <a:p>
            <a:r>
              <a:rPr lang="en-US" dirty="0">
                <a:solidFill>
                  <a:srgbClr val="002060"/>
                </a:solidFill>
              </a:rPr>
              <a:t>3 years later……National Data</a:t>
            </a:r>
          </a:p>
        </p:txBody>
      </p:sp>
      <p:sp>
        <p:nvSpPr>
          <p:cNvPr id="2" name="Content Placeholder 1">
            <a:extLst>
              <a:ext uri="{FF2B5EF4-FFF2-40B4-BE49-F238E27FC236}">
                <a16:creationId xmlns:a16="http://schemas.microsoft.com/office/drawing/2014/main" id="{75F77C0A-F34B-2B3F-484B-7459BE442120}"/>
              </a:ext>
            </a:extLst>
          </p:cNvPr>
          <p:cNvSpPr>
            <a:spLocks noGrp="1"/>
          </p:cNvSpPr>
          <p:nvPr>
            <p:ph type="body" sz="half" idx="2"/>
          </p:nvPr>
        </p:nvSpPr>
        <p:spPr>
          <a:xfrm>
            <a:off x="174169" y="2745241"/>
            <a:ext cx="4448607" cy="3509736"/>
          </a:xfrm>
        </p:spPr>
        <p:txBody>
          <a:bodyPr>
            <a:noAutofit/>
          </a:bodyPr>
          <a:lstStyle/>
          <a:p>
            <a:pPr marL="457200" indent="-457200">
              <a:buFont typeface="Wingdings" panose="05000000000000000000" pitchFamily="2" charset="2"/>
              <a:buChar char="Ø"/>
            </a:pPr>
            <a:r>
              <a:rPr lang="en-US" sz="2800" dirty="0"/>
              <a:t>Student Discipline &amp; School Climate in Public Schools</a:t>
            </a:r>
          </a:p>
          <a:p>
            <a:pPr marL="914400" lvl="1" indent="-457200">
              <a:buFont typeface="Wingdings" panose="05000000000000000000" pitchFamily="2" charset="2"/>
              <a:buChar char="Ø"/>
            </a:pPr>
            <a:r>
              <a:rPr lang="en-US" sz="2600" dirty="0"/>
              <a:t>2020-2021 Civil Rights Data Collection</a:t>
            </a:r>
          </a:p>
          <a:p>
            <a:pPr marL="914400" lvl="1" indent="-457200">
              <a:buFont typeface="Wingdings" panose="05000000000000000000" pitchFamily="2" charset="2"/>
              <a:buChar char="Ø"/>
            </a:pPr>
            <a:r>
              <a:rPr lang="en-US" sz="2600" dirty="0"/>
              <a:t>US Department of Education /Office for Civil Rights</a:t>
            </a:r>
          </a:p>
        </p:txBody>
      </p:sp>
      <p:pic>
        <p:nvPicPr>
          <p:cNvPr id="9" name="Picture 8" descr="2020-2021 CRDC Data showing total number of preschool children by gender, race, ELL students, students with disabilities, number of districts, number of schools, and percent of schools by type of instruction provided during the coronovirus pandemic.">
            <a:extLst>
              <a:ext uri="{FF2B5EF4-FFF2-40B4-BE49-F238E27FC236}">
                <a16:creationId xmlns:a16="http://schemas.microsoft.com/office/drawing/2014/main" id="{AD326EB4-A268-9C84-1F29-6FFF9BABE414}"/>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5176159" y="183294"/>
            <a:ext cx="6711042" cy="5893415"/>
          </a:xfrm>
          <a:prstGeom prst="rect">
            <a:avLst/>
          </a:prstGeom>
        </p:spPr>
      </p:pic>
      <p:pic>
        <p:nvPicPr>
          <p:cNvPr id="5" name="Picture 4" descr="CRDC 2020-2021 Data">
            <a:extLst>
              <a:ext uri="{FF2B5EF4-FFF2-40B4-BE49-F238E27FC236}">
                <a16:creationId xmlns:a16="http://schemas.microsoft.com/office/drawing/2014/main" id="{172FD8EE-10B3-6A3D-24F5-77B0A8D3F923}"/>
              </a:ext>
            </a:extLst>
          </p:cNvPr>
          <p:cNvPicPr>
            <a:picLocks noChangeAspect="1"/>
          </p:cNvPicPr>
          <p:nvPr/>
        </p:nvPicPr>
        <p:blipFill>
          <a:blip r:embed="rId4"/>
          <a:stretch>
            <a:fillRect/>
          </a:stretch>
        </p:blipFill>
        <p:spPr>
          <a:xfrm>
            <a:off x="5176158" y="6076709"/>
            <a:ext cx="6711041" cy="597996"/>
          </a:xfrm>
          <a:prstGeom prst="rect">
            <a:avLst/>
          </a:prstGeom>
        </p:spPr>
      </p:pic>
    </p:spTree>
    <p:extLst>
      <p:ext uri="{BB962C8B-B14F-4D97-AF65-F5344CB8AC3E}">
        <p14:creationId xmlns:p14="http://schemas.microsoft.com/office/powerpoint/2010/main" val="1766890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E3762D9-ADA8-755A-FEB4-8B23BF57E292}"/>
              </a:ext>
            </a:extLst>
          </p:cNvPr>
          <p:cNvSpPr txBox="1"/>
          <p:nvPr/>
        </p:nvSpPr>
        <p:spPr>
          <a:xfrm>
            <a:off x="6936377" y="756848"/>
            <a:ext cx="4310743" cy="400110"/>
          </a:xfrm>
          <a:prstGeom prst="rect">
            <a:avLst/>
          </a:prstGeom>
          <a:noFill/>
        </p:spPr>
        <p:txBody>
          <a:bodyPr wrap="square" rtlCol="0">
            <a:spAutoFit/>
          </a:bodyPr>
          <a:lstStyle/>
          <a:p>
            <a:r>
              <a:rPr lang="en-US" sz="2000" b="1" dirty="0">
                <a:solidFill>
                  <a:schemeClr val="tx2"/>
                </a:solidFill>
                <a:latin typeface="Arial" panose="020B0604020202020204" pitchFamily="34" charset="0"/>
                <a:cs typeface="Arial" panose="020B0604020202020204" pitchFamily="34" charset="0"/>
              </a:rPr>
              <a:t>National Preschool Data</a:t>
            </a:r>
          </a:p>
        </p:txBody>
      </p:sp>
      <p:pic>
        <p:nvPicPr>
          <p:cNvPr id="6" name="Content Placeholder 5" descr="A table with text and numbers, highlighting the percent of preschool children who were disciplined by sex and race/ethnicity.">
            <a:extLst>
              <a:ext uri="{FF2B5EF4-FFF2-40B4-BE49-F238E27FC236}">
                <a16:creationId xmlns:a16="http://schemas.microsoft.com/office/drawing/2014/main" id="{1E9BF26D-A7E9-6D1D-A57C-388C9FAC3C7C}"/>
              </a:ext>
              <a:ext uri="{C183D7F6-B498-43B3-948B-1728B52AA6E4}">
                <adec:decorative xmlns:adec="http://schemas.microsoft.com/office/drawing/2017/decorative" val="0"/>
              </a:ext>
            </a:extLst>
          </p:cNvPr>
          <p:cNvPicPr>
            <a:picLocks noGrp="1" noChangeAspect="1"/>
          </p:cNvPicPr>
          <p:nvPr>
            <p:ph type="pic" idx="1"/>
          </p:nvPr>
        </p:nvPicPr>
        <p:blipFill>
          <a:blip r:embed="rId3"/>
          <a:stretch/>
        </p:blipFill>
        <p:spPr>
          <a:xfrm>
            <a:off x="4824728" y="1094232"/>
            <a:ext cx="6901704" cy="5210786"/>
          </a:xfrm>
          <a:noFill/>
        </p:spPr>
      </p:pic>
      <p:sp>
        <p:nvSpPr>
          <p:cNvPr id="7" name="Oval 6" descr="Circle highlighting Black or African American boys and White boys statistics">
            <a:extLst>
              <a:ext uri="{FF2B5EF4-FFF2-40B4-BE49-F238E27FC236}">
                <a16:creationId xmlns:a16="http://schemas.microsoft.com/office/drawing/2014/main" id="{972743FE-E8D6-737F-6445-ED0843EA295D}"/>
              </a:ext>
            </a:extLst>
          </p:cNvPr>
          <p:cNvSpPr/>
          <p:nvPr/>
        </p:nvSpPr>
        <p:spPr>
          <a:xfrm>
            <a:off x="9170504" y="1630017"/>
            <a:ext cx="1630018" cy="2533769"/>
          </a:xfrm>
          <a:prstGeom prst="ellips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2">
            <a:extLst>
              <a:ext uri="{FF2B5EF4-FFF2-40B4-BE49-F238E27FC236}">
                <a16:creationId xmlns:a16="http://schemas.microsoft.com/office/drawing/2014/main" id="{59B4091E-7214-28CC-E829-EBCF3BF9C7A3}"/>
              </a:ext>
            </a:extLst>
          </p:cNvPr>
          <p:cNvSpPr>
            <a:spLocks noGrp="1"/>
          </p:cNvSpPr>
          <p:nvPr>
            <p:ph type="title"/>
          </p:nvPr>
        </p:nvSpPr>
        <p:spPr>
          <a:xfrm>
            <a:off x="325119" y="1488440"/>
            <a:ext cx="4072685" cy="1940560"/>
          </a:xfrm>
        </p:spPr>
        <p:txBody>
          <a:bodyPr>
            <a:normAutofit fontScale="90000"/>
          </a:bodyPr>
          <a:lstStyle/>
          <a:p>
            <a:r>
              <a:rPr lang="en-US" sz="1800" i="0" u="none" strike="noStrike" baseline="0" dirty="0">
                <a:solidFill>
                  <a:srgbClr val="211D1E"/>
                </a:solidFill>
              </a:rPr>
              <a:t>During the 2020-21 school year, there were 1.2 million children enrolled in preschools. Nearly 1,000 public preschool children received one or more out-of-school suspensions, and approximately 220 preschool children were expelled.</a:t>
            </a:r>
            <a:br>
              <a:rPr lang="en-US" sz="1800" i="0" u="none" strike="noStrike" baseline="0" dirty="0">
                <a:solidFill>
                  <a:srgbClr val="211D1E"/>
                </a:solidFill>
              </a:rPr>
            </a:br>
            <a:br>
              <a:rPr lang="en-US" sz="1800" i="0" u="none" strike="noStrike" baseline="0" dirty="0">
                <a:solidFill>
                  <a:srgbClr val="211D1E"/>
                </a:solidFill>
              </a:rPr>
            </a:br>
            <a:r>
              <a:rPr lang="en-US" sz="1800" i="0" u="none" strike="noStrike" baseline="0" dirty="0">
                <a:solidFill>
                  <a:srgbClr val="211D1E"/>
                </a:solidFill>
              </a:rPr>
              <a:t>Preschool boys represented 54% of the 1.2 million students enrolled in public preschool. However, preschool boys accounted for 81% of preschool children who received one or more out-of-school suspensions and 85% of preschool children who were expelled. </a:t>
            </a:r>
            <a:br>
              <a:rPr lang="en-US" sz="1800" i="0" u="none" strike="noStrike" baseline="0" dirty="0">
                <a:solidFill>
                  <a:srgbClr val="211D1E"/>
                </a:solidFill>
              </a:rPr>
            </a:br>
            <a:r>
              <a:rPr lang="en-US" sz="1800" dirty="0">
                <a:solidFill>
                  <a:srgbClr val="211D1E"/>
                </a:solidFill>
              </a:rPr>
              <a:t> </a:t>
            </a:r>
            <a:br>
              <a:rPr lang="en-US" sz="1800" dirty="0">
                <a:solidFill>
                  <a:srgbClr val="211D1E"/>
                </a:solidFill>
              </a:rPr>
            </a:br>
            <a:r>
              <a:rPr lang="en-US" sz="1800" i="0" u="none" strike="noStrike" baseline="0" dirty="0">
                <a:solidFill>
                  <a:srgbClr val="211D1E"/>
                </a:solidFill>
              </a:rPr>
              <a:t>Preschool children with disabilities served under IDEA represented 24% of preschool enrollment, but 34% of preschool children who received one or more out-of-school suspensions and 62% of preschool children who were expelled. </a:t>
            </a:r>
            <a:br>
              <a:rPr lang="en-US" sz="1800" i="0" u="none" strike="noStrike" baseline="0" dirty="0">
                <a:solidFill>
                  <a:srgbClr val="211D1E"/>
                </a:solidFill>
              </a:rPr>
            </a:br>
            <a:br>
              <a:rPr lang="en-US" sz="1800" i="0" u="none" strike="noStrike" baseline="0" dirty="0">
                <a:solidFill>
                  <a:srgbClr val="211D1E"/>
                </a:solidFill>
              </a:rPr>
            </a:br>
            <a:br>
              <a:rPr lang="en-US" sz="1800" i="0" u="none" strike="noStrike" baseline="0" dirty="0">
                <a:solidFill>
                  <a:srgbClr val="211D1E"/>
                </a:solidFill>
              </a:rPr>
            </a:br>
            <a:br>
              <a:rPr lang="en-US" sz="1800" i="0" u="none" strike="noStrike" baseline="0" dirty="0">
                <a:solidFill>
                  <a:srgbClr val="211D1E"/>
                </a:solidFill>
              </a:rPr>
            </a:br>
            <a:endParaRPr lang="en-US" dirty="0"/>
          </a:p>
        </p:txBody>
      </p:sp>
      <p:sp>
        <p:nvSpPr>
          <p:cNvPr id="12" name="Title 2" descr="Statistic around children with disabilities and out of school suspensions and expulsions.">
            <a:extLst>
              <a:ext uri="{FF2B5EF4-FFF2-40B4-BE49-F238E27FC236}">
                <a16:creationId xmlns:a16="http://schemas.microsoft.com/office/drawing/2014/main" id="{CFD7C0AF-8CB3-F19E-2B05-FDD1383D4915}"/>
              </a:ext>
            </a:extLst>
          </p:cNvPr>
          <p:cNvSpPr txBox="1">
            <a:spLocks/>
          </p:cNvSpPr>
          <p:nvPr/>
        </p:nvSpPr>
        <p:spPr>
          <a:xfrm>
            <a:off x="325118" y="4812937"/>
            <a:ext cx="4072685" cy="194056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3200" kern="1200">
                <a:solidFill>
                  <a:schemeClr val="tx1"/>
                </a:solidFill>
                <a:latin typeface="Arial" panose="020B0604020202020204" pitchFamily="34" charset="0"/>
                <a:ea typeface="+mj-ea"/>
                <a:cs typeface="Arial" panose="020B0604020202020204" pitchFamily="34" charset="0"/>
              </a:defRPr>
            </a:lvl1pPr>
          </a:lstStyle>
          <a:p>
            <a:br>
              <a:rPr lang="en-US" sz="1800" dirty="0">
                <a:solidFill>
                  <a:srgbClr val="211D1E"/>
                </a:solidFill>
              </a:rPr>
            </a:br>
            <a:r>
              <a:rPr lang="en-US" sz="1800" dirty="0">
                <a:solidFill>
                  <a:srgbClr val="211D1E"/>
                </a:solidFill>
              </a:rPr>
              <a:t> </a:t>
            </a:r>
            <a:br>
              <a:rPr lang="en-US" sz="1800" dirty="0">
                <a:solidFill>
                  <a:srgbClr val="211D1E"/>
                </a:solidFill>
              </a:rPr>
            </a:br>
            <a:br>
              <a:rPr lang="en-US" sz="1800" dirty="0">
                <a:solidFill>
                  <a:srgbClr val="211D1E"/>
                </a:solidFill>
              </a:rPr>
            </a:br>
            <a:br>
              <a:rPr lang="en-US" sz="1800" dirty="0">
                <a:solidFill>
                  <a:srgbClr val="211D1E"/>
                </a:solidFill>
              </a:rPr>
            </a:br>
            <a:br>
              <a:rPr lang="en-US" sz="1800" dirty="0">
                <a:solidFill>
                  <a:srgbClr val="211D1E"/>
                </a:solidFill>
              </a:rPr>
            </a:br>
            <a:endParaRPr lang="en-US" dirty="0"/>
          </a:p>
        </p:txBody>
      </p:sp>
    </p:spTree>
    <p:extLst>
      <p:ext uri="{BB962C8B-B14F-4D97-AF65-F5344CB8AC3E}">
        <p14:creationId xmlns:p14="http://schemas.microsoft.com/office/powerpoint/2010/main" val="168320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 DOE 2022-2023 Student Discipline Data Report, showing total number of students, the number of students disciplined, the % of in-school suspension, and the % of out-of-school suspension.">
            <a:extLst>
              <a:ext uri="{FF2B5EF4-FFF2-40B4-BE49-F238E27FC236}">
                <a16:creationId xmlns:a16="http://schemas.microsoft.com/office/drawing/2014/main" id="{614F141E-2CB5-533B-08D5-F5953AC603FA}"/>
              </a:ext>
            </a:extLst>
          </p:cNvPr>
          <p:cNvPicPr>
            <a:picLocks noChangeAspect="1"/>
          </p:cNvPicPr>
          <p:nvPr/>
        </p:nvPicPr>
        <p:blipFill>
          <a:blip r:embed="rId3"/>
          <a:stretch>
            <a:fillRect/>
          </a:stretch>
        </p:blipFill>
        <p:spPr>
          <a:xfrm>
            <a:off x="3820917" y="118640"/>
            <a:ext cx="7722370" cy="6403150"/>
          </a:xfrm>
          <a:prstGeom prst="rect">
            <a:avLst/>
          </a:prstGeom>
        </p:spPr>
      </p:pic>
      <p:sp>
        <p:nvSpPr>
          <p:cNvPr id="12" name="Title 11">
            <a:extLst>
              <a:ext uri="{FF2B5EF4-FFF2-40B4-BE49-F238E27FC236}">
                <a16:creationId xmlns:a16="http://schemas.microsoft.com/office/drawing/2014/main" id="{3210DB94-560F-09BC-A362-B6B194C76EAC}"/>
              </a:ext>
            </a:extLst>
          </p:cNvPr>
          <p:cNvSpPr txBox="1">
            <a:spLocks noGrp="1"/>
          </p:cNvSpPr>
          <p:nvPr>
            <p:ph type="title" idx="4294967295"/>
          </p:nvPr>
        </p:nvSpPr>
        <p:spPr>
          <a:xfrm>
            <a:off x="266217" y="2720051"/>
            <a:ext cx="3264061" cy="2308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Arial Black" panose="020B0A04020102020204" pitchFamily="34" charset="0"/>
                <a:ea typeface="+mn-ea"/>
                <a:cs typeface="+mn-cs"/>
              </a:rPr>
              <a:t>Massachusetts DOE 2022-2023   Student Discipline Data Report (All Offenses)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Arial Black" panose="020B0A04020102020204" pitchFamily="34" charset="0"/>
                <a:ea typeface="+mn-ea"/>
                <a:cs typeface="+mn-cs"/>
              </a:rPr>
              <a:t>Data available at:  https://profiles.doe/mass.edu/ssdr</a:t>
            </a:r>
          </a:p>
        </p:txBody>
      </p:sp>
      <p:sp>
        <p:nvSpPr>
          <p:cNvPr id="13" name="Oval 12">
            <a:extLst>
              <a:ext uri="{FF2B5EF4-FFF2-40B4-BE49-F238E27FC236}">
                <a16:creationId xmlns:a16="http://schemas.microsoft.com/office/drawing/2014/main" id="{6367030D-00AF-BE68-284A-AA6922472AC4}"/>
              </a:ext>
              <a:ext uri="{C183D7F6-B498-43B3-948B-1728B52AA6E4}">
                <adec:decorative xmlns:adec="http://schemas.microsoft.com/office/drawing/2017/decorative" val="1"/>
              </a:ext>
            </a:extLst>
          </p:cNvPr>
          <p:cNvSpPr/>
          <p:nvPr/>
        </p:nvSpPr>
        <p:spPr>
          <a:xfrm>
            <a:off x="9197051" y="1954403"/>
            <a:ext cx="2377600" cy="39353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3D99229-75F1-709A-4A98-51703E58AD44}"/>
              </a:ext>
              <a:ext uri="{C183D7F6-B498-43B3-948B-1728B52AA6E4}">
                <adec:decorative xmlns:adec="http://schemas.microsoft.com/office/drawing/2017/decorative" val="1"/>
              </a:ext>
            </a:extLst>
          </p:cNvPr>
          <p:cNvSpPr/>
          <p:nvPr/>
        </p:nvSpPr>
        <p:spPr>
          <a:xfrm>
            <a:off x="9197051" y="2374165"/>
            <a:ext cx="2377600" cy="39353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E15CC80-8CDD-D2AD-1DAD-9841F63E09C9}"/>
              </a:ext>
              <a:ext uri="{C183D7F6-B498-43B3-948B-1728B52AA6E4}">
                <adec:decorative xmlns:adec="http://schemas.microsoft.com/office/drawing/2017/decorative" val="1"/>
              </a:ext>
            </a:extLst>
          </p:cNvPr>
          <p:cNvSpPr/>
          <p:nvPr/>
        </p:nvSpPr>
        <p:spPr>
          <a:xfrm>
            <a:off x="10385851" y="3492117"/>
            <a:ext cx="1188800" cy="39353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A872159-1103-EE63-AB8F-402F24AD92CF}"/>
              </a:ext>
              <a:ext uri="{C183D7F6-B498-43B3-948B-1728B52AA6E4}">
                <adec:decorative xmlns:adec="http://schemas.microsoft.com/office/drawing/2017/decorative" val="1"/>
              </a:ext>
            </a:extLst>
          </p:cNvPr>
          <p:cNvSpPr/>
          <p:nvPr/>
        </p:nvSpPr>
        <p:spPr>
          <a:xfrm>
            <a:off x="9197051" y="4613414"/>
            <a:ext cx="2377600" cy="39353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DA14B6B-E81F-6630-D5A9-08C935715F18}"/>
              </a:ext>
              <a:ext uri="{C183D7F6-B498-43B3-948B-1728B52AA6E4}">
                <adec:decorative xmlns:adec="http://schemas.microsoft.com/office/drawing/2017/decorative" val="1"/>
              </a:ext>
            </a:extLst>
          </p:cNvPr>
          <p:cNvSpPr/>
          <p:nvPr/>
        </p:nvSpPr>
        <p:spPr>
          <a:xfrm>
            <a:off x="10385851" y="5006953"/>
            <a:ext cx="1157436" cy="39353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D1C98A9-85C3-3ED7-7A87-3FE3870C2FB9}"/>
              </a:ext>
              <a:ext uri="{C183D7F6-B498-43B3-948B-1728B52AA6E4}">
                <adec:decorative xmlns:adec="http://schemas.microsoft.com/office/drawing/2017/decorative" val="1"/>
              </a:ext>
            </a:extLst>
          </p:cNvPr>
          <p:cNvSpPr/>
          <p:nvPr/>
        </p:nvSpPr>
        <p:spPr>
          <a:xfrm>
            <a:off x="10385851" y="5786252"/>
            <a:ext cx="1157436" cy="33421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5685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B58567C-5E30-4E2C-CB2F-A6B2484E8337}"/>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801641738"/>
              </p:ext>
            </p:extLst>
          </p:nvPr>
        </p:nvGraphicFramePr>
        <p:xfrm>
          <a:off x="-874691" y="2126200"/>
          <a:ext cx="8099738" cy="43666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5D59A351-6794-5898-296E-8CE6ED9B8AE3}"/>
              </a:ext>
            </a:extLst>
          </p:cNvPr>
          <p:cNvSpPr>
            <a:spLocks noGrp="1"/>
          </p:cNvSpPr>
          <p:nvPr>
            <p:ph type="title"/>
          </p:nvPr>
        </p:nvSpPr>
        <p:spPr/>
        <p:txBody>
          <a:bodyPr/>
          <a:lstStyle/>
          <a:p>
            <a:r>
              <a:rPr lang="en-US" dirty="0"/>
              <a:t>The Importance of Tiered Interventions</a:t>
            </a:r>
          </a:p>
        </p:txBody>
      </p:sp>
      <p:pic>
        <p:nvPicPr>
          <p:cNvPr id="6" name="Picture 5" descr="MA MTSS Visual/Logo">
            <a:extLst>
              <a:ext uri="{FF2B5EF4-FFF2-40B4-BE49-F238E27FC236}">
                <a16:creationId xmlns:a16="http://schemas.microsoft.com/office/drawing/2014/main" id="{D1F9F818-EC8D-E1D1-5CFE-880AEDA2069F}"/>
              </a:ext>
            </a:extLst>
          </p:cNvPr>
          <p:cNvPicPr>
            <a:picLocks noChangeAspect="1"/>
          </p:cNvPicPr>
          <p:nvPr/>
        </p:nvPicPr>
        <p:blipFill>
          <a:blip r:embed="rId8"/>
          <a:stretch>
            <a:fillRect/>
          </a:stretch>
        </p:blipFill>
        <p:spPr>
          <a:xfrm>
            <a:off x="7113882" y="2391368"/>
            <a:ext cx="3450635" cy="3517697"/>
          </a:xfrm>
          <a:prstGeom prst="rect">
            <a:avLst/>
          </a:prstGeom>
        </p:spPr>
      </p:pic>
    </p:spTree>
    <p:extLst>
      <p:ext uri="{BB962C8B-B14F-4D97-AF65-F5344CB8AC3E}">
        <p14:creationId xmlns:p14="http://schemas.microsoft.com/office/powerpoint/2010/main" val="12985695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E_Template" id="{8B1FC134-3306-8949-8EE6-54D8D1A68082}" vid="{D023F173-81C9-6C41-B8A8-A9E8365AC245}"/>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E_Template" id="{8B1FC134-3306-8949-8EE6-54D8D1A68082}" vid="{D023F173-81C9-6C41-B8A8-A9E8365AC24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a12eb2f-f040-4639-9fb2-5a6588dc8035">
      <UserInfo>
        <DisplayName>Bettencourt, Helene H. (DESE)</DisplayName>
        <AccountId>18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34FDFB0D707254C80754ACD9E71AC3D" ma:contentTypeVersion="4" ma:contentTypeDescription="Create a new document." ma:contentTypeScope="" ma:versionID="90987691395ef9d13566c31089604744">
  <xsd:schema xmlns:xsd="http://www.w3.org/2001/XMLSchema" xmlns:xs="http://www.w3.org/2001/XMLSchema" xmlns:p="http://schemas.microsoft.com/office/2006/metadata/properties" xmlns:ns2="1c210e20-2656-47be-8bfe-a34b7996932e" xmlns:ns3="7a12eb2f-f040-4639-9fb2-5a6588dc8035" targetNamespace="http://schemas.microsoft.com/office/2006/metadata/properties" ma:root="true" ma:fieldsID="4b17f0f7ee51ce18e3c3ee9caff53e10" ns2:_="" ns3:_="">
    <xsd:import namespace="1c210e20-2656-47be-8bfe-a34b7996932e"/>
    <xsd:import namespace="7a12eb2f-f040-4639-9fb2-5a6588dc803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210e20-2656-47be-8bfe-a34b799693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a12eb2f-f040-4639-9fb2-5a6588dc803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434A98-F106-45CE-8E8A-DD686612E616}">
  <ds:schemaRefs>
    <ds:schemaRef ds:uri="http://purl.org/dc/elements/1.1/"/>
    <ds:schemaRef ds:uri="http://schemas.microsoft.com/office/2006/documentManagement/types"/>
    <ds:schemaRef ds:uri="1c210e20-2656-47be-8bfe-a34b7996932e"/>
    <ds:schemaRef ds:uri="http://purl.org/dc/terms/"/>
    <ds:schemaRef ds:uri="http://schemas.openxmlformats.org/package/2006/metadata/core-properties"/>
    <ds:schemaRef ds:uri="http://purl.org/dc/dcmitype/"/>
    <ds:schemaRef ds:uri="http://schemas.microsoft.com/office/infopath/2007/PartnerControls"/>
    <ds:schemaRef ds:uri="7a12eb2f-f040-4639-9fb2-5a6588dc8035"/>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06B0AE15-BBE2-466D-95A3-06C747B4C5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210e20-2656-47be-8bfe-a34b7996932e"/>
    <ds:schemaRef ds:uri="7a12eb2f-f040-4639-9fb2-5a6588dc80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0F4F6BA-9256-4D68-961F-89F22BA60EA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2644</TotalTime>
  <Words>1312</Words>
  <Application>Microsoft Office PowerPoint</Application>
  <PresentationFormat>Widescreen</PresentationFormat>
  <Paragraphs>195</Paragraphs>
  <Slides>23</Slides>
  <Notes>23</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23</vt:i4>
      </vt:variant>
    </vt:vector>
  </HeadingPairs>
  <TitlesOfParts>
    <vt:vector size="35" baseType="lpstr">
      <vt:lpstr>Arial</vt:lpstr>
      <vt:lpstr>Arial Black</vt:lpstr>
      <vt:lpstr>Calibri</vt:lpstr>
      <vt:lpstr>Courier New</vt:lpstr>
      <vt:lpstr>Quicksand</vt:lpstr>
      <vt:lpstr>Segoe</vt:lpstr>
      <vt:lpstr>Segoe UI</vt:lpstr>
      <vt:lpstr>Segoe UI Semibold</vt:lpstr>
      <vt:lpstr>Times New Roman</vt:lpstr>
      <vt:lpstr>Wingdings</vt:lpstr>
      <vt:lpstr>Office Theme</vt:lpstr>
      <vt:lpstr>1_Office Theme</vt:lpstr>
      <vt:lpstr>Importance of a Framework to Support PK MTSS &amp; Social Emotional Learning</vt:lpstr>
      <vt:lpstr>Agenda</vt:lpstr>
      <vt:lpstr>DESE’s Educational Vision</vt:lpstr>
      <vt:lpstr>When you hear “PK MTSS,” what do you think of?</vt:lpstr>
      <vt:lpstr>US DOE Office of Civil Rights 2017-2018</vt:lpstr>
      <vt:lpstr>3 years later……National Data</vt:lpstr>
      <vt:lpstr>During the 2020-21 school year, there were 1.2 million children enrolled in preschools. Nearly 1,000 public preschool children received one or more out-of-school suspensions, and approximately 220 preschool children were expelled.  Preschool boys represented 54% of the 1.2 million students enrolled in public preschool. However, preschool boys accounted for 81% of preschool children who received one or more out-of-school suspensions and 85% of preschool children who were expelled.    Preschool children with disabilities served under IDEA represented 24% of preschool enrollment, but 34% of preschool children who received one or more out-of-school suspensions and 62% of preschool children who were expelled.     </vt:lpstr>
      <vt:lpstr>Massachusetts DOE 2022-2023   Student Discipline Data Report (All Offenses)  Data available at:  https://profiles.doe/mass.edu/ssdr</vt:lpstr>
      <vt:lpstr>The Importance of Tiered Interventions</vt:lpstr>
      <vt:lpstr>Definitions</vt:lpstr>
      <vt:lpstr>Multi-Tiered Systems in PK &amp; K-12 </vt:lpstr>
      <vt:lpstr>MTSS in MA</vt:lpstr>
      <vt:lpstr>Introduction to Implementation Drivers</vt:lpstr>
      <vt:lpstr>4 Essential Components of Implementation</vt:lpstr>
      <vt:lpstr>What does Social Emotional MTSS                       Look Like For You?</vt:lpstr>
      <vt:lpstr>PK through 12th Grade MTSS Continuum</vt:lpstr>
      <vt:lpstr>What is Developmentally Different in PK SEL MTSS implementation?</vt:lpstr>
      <vt:lpstr>Outcomes for Educators, Children, Families</vt:lpstr>
      <vt:lpstr>Social Emotional MTSS in PK</vt:lpstr>
      <vt:lpstr>What’s Happening in Massachusetts</vt:lpstr>
      <vt:lpstr>Acknowledgement of Challenges &amp; Need for Data</vt:lpstr>
      <vt:lpstr>What Step will You Take?</vt:lpstr>
      <vt:lpstr>This Photo by Unknown Author is licensed under CC BY-SA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Lanai, Evy (DESE)</dc:creator>
  <cp:lastModifiedBy>Hope Beissel</cp:lastModifiedBy>
  <cp:revision>129</cp:revision>
  <dcterms:created xsi:type="dcterms:W3CDTF">2022-10-11T20:32:22Z</dcterms:created>
  <dcterms:modified xsi:type="dcterms:W3CDTF">2024-04-11T13:58:38Z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0x010100A34FDFB0D707254C80754ACD9E71AC3D</vt:lpwstr>
  </property>
  <property fmtid="{D5CDD505-2E9C-101B-9397-08002B2CF9AE}" pid="3" name="MediaServiceImageTags">
    <vt:lpwstr/>
  </property>
  <property fmtid="{D5CDD505-2E9C-101B-9397-08002B2CF9AE}" pid="4" name="Order">
    <vt:r8>4411600</vt:r8>
  </property>
  <property fmtid="{D5CDD505-2E9C-101B-9397-08002B2CF9AE}" pid="5" name="xd_Signature">
    <vt:bool>false</vt:bool>
  </property>
  <property fmtid="{D5CDD505-2E9C-101B-9397-08002B2CF9AE}" pid="6" name="xd_ProgID">
    <vt:lpwstr/>
  </property>
  <property fmtid="{D5CDD505-2E9C-101B-9397-08002B2CF9AE}" pid="7" name="_ExtendedDescription">
    <vt:lpwstr/>
  </property>
  <property fmtid="{D5CDD505-2E9C-101B-9397-08002B2CF9AE}" pid="8" name="TriggerFlowInfo">
    <vt:lpwstr/>
  </property>
  <property fmtid="{D5CDD505-2E9C-101B-9397-08002B2CF9AE}" pid="9" name="ComplianceAssetId">
    <vt:lpwstr/>
  </property>
  <property fmtid="{D5CDD505-2E9C-101B-9397-08002B2CF9AE}" pid="10" name="TemplateUrl">
    <vt:lpwstr/>
  </property>
</Properties>
</file>