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0"/>
  </p:notesMasterIdLst>
  <p:sldIdLst>
    <p:sldId id="256" r:id="rId2"/>
    <p:sldId id="257" r:id="rId3"/>
    <p:sldId id="282" r:id="rId4"/>
    <p:sldId id="258" r:id="rId5"/>
    <p:sldId id="259" r:id="rId6"/>
    <p:sldId id="262" r:id="rId7"/>
    <p:sldId id="283" r:id="rId8"/>
    <p:sldId id="264" r:id="rId9"/>
    <p:sldId id="287" r:id="rId10"/>
    <p:sldId id="288" r:id="rId11"/>
    <p:sldId id="267" r:id="rId12"/>
    <p:sldId id="289" r:id="rId13"/>
    <p:sldId id="284" r:id="rId14"/>
    <p:sldId id="290" r:id="rId15"/>
    <p:sldId id="277" r:id="rId16"/>
    <p:sldId id="278" r:id="rId17"/>
    <p:sldId id="279" r:id="rId18"/>
    <p:sldId id="281" r:id="rId19"/>
  </p:sldIdLst>
  <p:sldSz cx="12192000" cy="6858000"/>
  <p:notesSz cx="6858000" cy="9144000"/>
  <p:embeddedFontLst>
    <p:embeddedFont>
      <p:font typeface="Century Gothic" panose="020B0502020202020204" pitchFamily="34" charset="0"/>
      <p:regular r:id="rId21"/>
      <p:bold r:id="rId22"/>
      <p:italic r:id="rId23"/>
      <p:boldItalic r:id="rId24"/>
    </p:embeddedFont>
    <p:embeddedFont>
      <p:font typeface="EB Garamond" pitchFamily="2" charset="0"/>
      <p:regular r:id="rId25"/>
      <p:bold r:id="rId26"/>
      <p:italic r:id="rId27"/>
      <p:boldItalic r:id="rId28"/>
    </p:embeddedFont>
    <p:embeddedFont>
      <p:font typeface="Gill Sans" panose="020B0502020104020203" pitchFamily="34" charset="-79"/>
      <p:regular r:id="rId29"/>
      <p:bold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2" roundtripDataSignature="AMtx7miippqoSNVJGlb3VhsHutoeS99l0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1773AB9-8EF4-40E1-9332-9DB4EF1ED6EC}">
  <a:tblStyle styleId="{91773AB9-8EF4-40E1-9332-9DB4EF1ED6EC}"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0F0F0"/>
          </a:solidFill>
        </a:fill>
      </a:tcStyle>
    </a:wholeTbl>
    <a:band1H>
      <a:tcTxStyle/>
      <a:tcStyle>
        <a:tcBdr/>
        <a:fill>
          <a:solidFill>
            <a:srgbClr val="E0E0E0"/>
          </a:solidFill>
        </a:fill>
      </a:tcStyle>
    </a:band1H>
    <a:band2H>
      <a:tcTxStyle/>
      <a:tcStyle>
        <a:tcBdr/>
      </a:tcStyle>
    </a:band2H>
    <a:band1V>
      <a:tcTxStyle/>
      <a:tcStyle>
        <a:tcBdr/>
        <a:fill>
          <a:solidFill>
            <a:srgbClr val="E0E0E0"/>
          </a:solidFill>
        </a:fill>
      </a:tcStyle>
    </a:band1V>
    <a:band2V>
      <a:tcTxStyle/>
      <a:tcStyle>
        <a:tcBdr/>
      </a:tcStyle>
    </a:band2V>
    <a:lastCol>
      <a:tcTxStyle b="on" i="off">
        <a:font>
          <a:latin typeface="Arial"/>
          <a:ea typeface="Arial"/>
          <a:cs typeface="Arial"/>
        </a:font>
        <a:schemeClr val="lt1"/>
      </a:tcTxStyle>
      <a:tcStyle>
        <a:tcBdr/>
        <a:fill>
          <a:solidFill>
            <a:schemeClr val="accent3"/>
          </a:solidFill>
        </a:fill>
      </a:tcStyle>
    </a:lastCol>
    <a:firstCol>
      <a:tcTxStyle b="on" i="off">
        <a:font>
          <a:latin typeface="Arial"/>
          <a:ea typeface="Arial"/>
          <a:cs typeface="Arial"/>
        </a:font>
        <a:schemeClr val="lt1"/>
      </a:tcTxStyle>
      <a:tcStyle>
        <a:tcBdr/>
        <a:fill>
          <a:solidFill>
            <a:schemeClr val="accent3"/>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3"/>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3"/>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75"/>
    <p:restoredTop sz="78639"/>
  </p:normalViewPr>
  <p:slideViewPr>
    <p:cSldViewPr snapToGrid="0">
      <p:cViewPr varScale="1">
        <p:scale>
          <a:sx n="99" d="100"/>
          <a:sy n="99" d="100"/>
        </p:scale>
        <p:origin x="160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42"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43"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Gill Sans"/>
                <a:ea typeface="Gill Sans"/>
                <a:cs typeface="Gill Sans"/>
                <a:sym typeface="Gill Sans"/>
              </a:rPr>
              <a:t>‹#›</a:t>
            </a:fld>
            <a:endParaRPr sz="1200" b="0" i="0" u="none" strike="noStrike" cap="none">
              <a:solidFill>
                <a:schemeClr val="dk1"/>
              </a:solidFill>
              <a:latin typeface="Gill Sans"/>
              <a:ea typeface="Gill Sans"/>
              <a:cs typeface="Gill Sans"/>
              <a:sym typeface="Gill Sans"/>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1" name="Google Shape;16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Welcome</a:t>
            </a:r>
            <a:endParaRPr/>
          </a:p>
          <a:p>
            <a:pPr marL="0" lvl="0" indent="0" algn="l" rtl="0">
              <a:lnSpc>
                <a:spcPct val="100000"/>
              </a:lnSpc>
              <a:spcBef>
                <a:spcPts val="0"/>
              </a:spcBef>
              <a:spcAft>
                <a:spcPts val="0"/>
              </a:spcAft>
              <a:buSzPts val="1400"/>
              <a:buNone/>
            </a:pPr>
            <a:r>
              <a:rPr lang="en-US"/>
              <a:t>Raise hands, thumbs up</a:t>
            </a:r>
            <a:endParaRPr/>
          </a:p>
        </p:txBody>
      </p:sp>
      <p:sp>
        <p:nvSpPr>
          <p:cNvPr id="162" name="Google Shape;162;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entury Gothic"/>
              <a:buNone/>
            </a:pPr>
            <a:fld id="{00000000-1234-1234-1234-123412341234}" type="slidenum">
              <a:rPr lang="en-US" sz="1200" b="0" i="0" u="none" strike="noStrike" cap="none">
                <a:solidFill>
                  <a:srgbClr val="000000"/>
                </a:solidFill>
                <a:latin typeface="Century Gothic"/>
                <a:ea typeface="Century Gothic"/>
                <a:cs typeface="Century Gothic"/>
                <a:sym typeface="Century Gothic"/>
              </a:rPr>
              <a:t>1</a:t>
            </a:fld>
            <a:endParaRPr sz="1200" b="0" i="0" u="none" strike="noStrike" cap="none">
              <a:solidFill>
                <a:srgbClr val="000000"/>
              </a:solidFill>
              <a:latin typeface="Century Gothic"/>
              <a:ea typeface="Century Gothic"/>
              <a:cs typeface="Century Gothic"/>
              <a:sym typeface="Century Gothic"/>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Warm-Up Discussion (5 minutes):</a:t>
            </a:r>
            <a:endParaRPr lang="en-US" dirty="0"/>
          </a:p>
          <a:p>
            <a:pPr>
              <a:buFont typeface="Arial" panose="020B0604020202020204" pitchFamily="34" charset="0"/>
              <a:buChar char="•"/>
            </a:pPr>
            <a:r>
              <a:rPr lang="en-US" dirty="0"/>
              <a:t>Begin by asking: </a:t>
            </a:r>
            <a:r>
              <a:rPr lang="en-US" i="1" dirty="0"/>
              <a:t>“What are some ways we can learn more about our own practices?”</a:t>
            </a:r>
            <a:endParaRPr lang="en-US" dirty="0"/>
          </a:p>
          <a:p>
            <a:pPr>
              <a:buFont typeface="Arial" panose="020B0604020202020204" pitchFamily="34" charset="0"/>
              <a:buChar char="•"/>
            </a:pPr>
            <a:r>
              <a:rPr lang="en-US" dirty="0"/>
              <a:t>Write down responses on a flip chart or whiteboard. Introduce journaling, photos, videos, and observations if they don’t come up naturally.</a:t>
            </a:r>
          </a:p>
          <a:p>
            <a:r>
              <a:rPr lang="en-US" b="1" dirty="0"/>
              <a:t>Group Brainstorm (10 minutes):</a:t>
            </a:r>
            <a:endParaRPr lang="en-US" dirty="0"/>
          </a:p>
          <a:p>
            <a:pPr>
              <a:buFont typeface="Arial" panose="020B0604020202020204" pitchFamily="34" charset="0"/>
              <a:buChar char="•"/>
            </a:pPr>
            <a:r>
              <a:rPr lang="en-US" dirty="0"/>
              <a:t>Divide the group into smaller groups (or pairs if needed), each focusing on one method: journaling, video, photo, or observation.</a:t>
            </a:r>
          </a:p>
          <a:p>
            <a:pPr>
              <a:buFont typeface="Arial" panose="020B0604020202020204" pitchFamily="34" charset="0"/>
              <a:buChar char="•"/>
            </a:pPr>
            <a:r>
              <a:rPr lang="en-US" dirty="0"/>
              <a:t>Ask each group to discuss the following prompt for their assigned method: </a:t>
            </a:r>
            <a:r>
              <a:rPr lang="en-US" i="1" dirty="0"/>
              <a:t>“How could this tool help us understand our practices better?”</a:t>
            </a:r>
            <a:endParaRPr lang="en-US" dirty="0"/>
          </a:p>
          <a:p>
            <a:pPr>
              <a:buFont typeface="Arial" panose="020B0604020202020204" pitchFamily="34" charset="0"/>
              <a:buChar char="•"/>
            </a:pPr>
            <a:r>
              <a:rPr lang="en-US" dirty="0"/>
              <a:t>Encourage them to think of specific examples, like using video to watch interactions with children or using journaling to capture their reflections after a busy day.</a:t>
            </a:r>
          </a:p>
          <a:p>
            <a:r>
              <a:rPr lang="en-US" b="1" dirty="0"/>
              <a:t>Share and Discuss (10-15 minutes):</a:t>
            </a:r>
            <a:endParaRPr lang="en-US" dirty="0"/>
          </a:p>
          <a:p>
            <a:pPr>
              <a:buFont typeface="Arial" panose="020B0604020202020204" pitchFamily="34" charset="0"/>
              <a:buChar char="•"/>
            </a:pPr>
            <a:r>
              <a:rPr lang="en-US" dirty="0"/>
              <a:t>Have each group share their thoughts with everyone, emphasizing the unique benefits each tool brings.</a:t>
            </a:r>
          </a:p>
          <a:p>
            <a:pPr>
              <a:buFont typeface="Arial" panose="020B0604020202020204" pitchFamily="34" charset="0"/>
              <a:buChar char="•"/>
            </a:pPr>
            <a:r>
              <a:rPr lang="en-US" dirty="0"/>
              <a:t>As they share, write down key points for each tool on the flip chart, so providers can see the benefits side-by-side.</a:t>
            </a:r>
          </a:p>
          <a:p>
            <a:r>
              <a:rPr lang="en-US" b="1" dirty="0"/>
              <a:t>Open Discussion (10 minutes):</a:t>
            </a:r>
            <a:endParaRPr lang="en-US" dirty="0"/>
          </a:p>
          <a:p>
            <a:pPr>
              <a:buFont typeface="Arial" panose="020B0604020202020204" pitchFamily="34" charset="0"/>
              <a:buChar char="•"/>
            </a:pPr>
            <a:r>
              <a:rPr lang="en-US" dirty="0"/>
              <a:t>Ask: </a:t>
            </a:r>
            <a:r>
              <a:rPr lang="en-US" i="1" dirty="0"/>
              <a:t>“How do you feel about trying one of these methods? What might feel challenging, and what could be helpful?”</a:t>
            </a:r>
            <a:endParaRPr lang="en-US" dirty="0"/>
          </a:p>
          <a:p>
            <a:pPr>
              <a:buFont typeface="Arial" panose="020B0604020202020204" pitchFamily="34" charset="0"/>
              <a:buChar char="•"/>
            </a:pPr>
            <a:r>
              <a:rPr lang="en-US" dirty="0"/>
              <a:t>Allow time for providers to discuss any concerns or hesitations, and encourage them to support one another with ideas or tips.</a:t>
            </a:r>
          </a:p>
          <a:p>
            <a:r>
              <a:rPr lang="en-US" b="1" dirty="0"/>
              <a:t>Wrap-Up (5 minutes):</a:t>
            </a:r>
            <a:endParaRPr lang="en-US" dirty="0"/>
          </a:p>
          <a:p>
            <a:pPr>
              <a:buFont typeface="Arial" panose="020B0604020202020204" pitchFamily="34" charset="0"/>
              <a:buChar char="•"/>
            </a:pPr>
            <a:r>
              <a:rPr lang="en-US" dirty="0"/>
              <a:t>Close by asking each provider to choose one tool they feel comfortable trying in the upcoming week. Encourage them to check in with a peer for support if they like.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Gill Sans"/>
                <a:ea typeface="Gill Sans"/>
                <a:cs typeface="Gill Sans"/>
                <a:sym typeface="Gill Sans"/>
              </a:rPr>
              <a:t>10</a:t>
            </a:fld>
            <a:endParaRPr lang="en-US" sz="1200" b="0" i="0" u="none" strike="noStrike" cap="none">
              <a:solidFill>
                <a:schemeClr val="dk1"/>
              </a:solidFill>
              <a:latin typeface="Gill Sans"/>
              <a:ea typeface="Gill Sans"/>
              <a:cs typeface="Gill Sans"/>
              <a:sym typeface="Gill Sans"/>
            </a:endParaRPr>
          </a:p>
        </p:txBody>
      </p:sp>
    </p:spTree>
    <p:extLst>
      <p:ext uri="{BB962C8B-B14F-4D97-AF65-F5344CB8AC3E}">
        <p14:creationId xmlns:p14="http://schemas.microsoft.com/office/powerpoint/2010/main" val="153543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p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US" sz="1800" b="0" i="0" u="none" strike="noStrike" dirty="0">
                <a:solidFill>
                  <a:srgbClr val="000000"/>
                </a:solidFill>
                <a:latin typeface="EB Garamond"/>
                <a:ea typeface="EB Garamond"/>
                <a:cs typeface="EB Garamond"/>
                <a:sym typeface="EB Garamond"/>
              </a:rPr>
              <a:t>We will set up a simple method for collecting data to determine if child is making progress with these additional supports. </a:t>
            </a:r>
            <a:endParaRPr dirty="0"/>
          </a:p>
        </p:txBody>
      </p:sp>
      <p:sp>
        <p:nvSpPr>
          <p:cNvPr id="297" name="Google Shape;297;p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p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l"/>
            <a:endParaRPr lang="en-US" b="0" i="0" u="none" strike="noStrike" dirty="0">
              <a:solidFill>
                <a:srgbClr val="000000"/>
              </a:solidFill>
              <a:effectLst/>
            </a:endParaRPr>
          </a:p>
          <a:p>
            <a:pPr algn="l">
              <a:buFont typeface="+mj-lt"/>
              <a:buAutoNum type="arabicPeriod"/>
            </a:pPr>
            <a:r>
              <a:rPr lang="en-US" b="1" i="0" u="none" strike="noStrike" dirty="0">
                <a:solidFill>
                  <a:srgbClr val="000000"/>
                </a:solidFill>
                <a:effectLst/>
              </a:rPr>
              <a:t>Introduce the Idea of Progress Tracking (5 minutes):</a:t>
            </a:r>
            <a:endParaRPr lang="en-US" b="0" i="0" u="none" strike="noStrike" dirty="0">
              <a:solidFill>
                <a:srgbClr val="000000"/>
              </a:solidFill>
              <a:effectLst/>
            </a:endParaRPr>
          </a:p>
          <a:p>
            <a:pPr marL="742950" lvl="1" indent="-285750" algn="l">
              <a:buFont typeface="+mj-lt"/>
              <a:buAutoNum type="arabicPeriod"/>
            </a:pPr>
            <a:r>
              <a:rPr lang="en-US" b="0" i="0" u="none" strike="noStrike" dirty="0">
                <a:solidFill>
                  <a:srgbClr val="000000"/>
                </a:solidFill>
                <a:effectLst/>
              </a:rPr>
              <a:t>Start with a question: </a:t>
            </a:r>
            <a:r>
              <a:rPr lang="en-US" b="0" i="1" u="none" strike="noStrike" dirty="0">
                <a:solidFill>
                  <a:srgbClr val="000000"/>
                </a:solidFill>
                <a:effectLst/>
              </a:rPr>
              <a:t>“What are some ways we can track children’s progress over time?”</a:t>
            </a:r>
            <a:endParaRPr lang="en-US" b="0" i="0" u="none" strike="noStrike" dirty="0">
              <a:solidFill>
                <a:srgbClr val="000000"/>
              </a:solidFill>
              <a:effectLst/>
            </a:endParaRPr>
          </a:p>
          <a:p>
            <a:pPr marL="742950" lvl="1" indent="-285750" algn="l">
              <a:buFont typeface="+mj-lt"/>
              <a:buAutoNum type="arabicPeriod"/>
            </a:pPr>
            <a:r>
              <a:rPr lang="en-US" b="0" i="0" u="none" strike="noStrike" dirty="0">
                <a:solidFill>
                  <a:srgbClr val="000000"/>
                </a:solidFill>
                <a:effectLst/>
              </a:rPr>
              <a:t>Write down ideas from the group.</a:t>
            </a:r>
          </a:p>
          <a:p>
            <a:pPr marL="285750" lvl="0" indent="-285750" algn="l">
              <a:buFont typeface="+mj-lt"/>
              <a:buAutoNum type="arabicPeriod"/>
            </a:pPr>
            <a:r>
              <a:rPr lang="en-US" b="1" i="0" u="none" strike="noStrike" dirty="0">
                <a:solidFill>
                  <a:srgbClr val="000000"/>
                </a:solidFill>
                <a:effectLst/>
              </a:rPr>
              <a:t>Brainstorming Stations (15 minutes):</a:t>
            </a:r>
            <a:endParaRPr lang="en-US" b="0" i="0" u="none" strike="noStrike" dirty="0">
              <a:solidFill>
                <a:srgbClr val="000000"/>
              </a:solidFill>
              <a:effectLst/>
            </a:endParaRPr>
          </a:p>
          <a:p>
            <a:pPr marL="742950" lvl="1" indent="-285750" algn="l">
              <a:buFont typeface="+mj-lt"/>
              <a:buAutoNum type="arabicPeriod"/>
            </a:pPr>
            <a:r>
              <a:rPr lang="en-US" b="0" i="0" u="none" strike="noStrike" dirty="0">
                <a:solidFill>
                  <a:srgbClr val="000000"/>
                </a:solidFill>
                <a:effectLst/>
              </a:rPr>
              <a:t>Ask each group to discuss the following: </a:t>
            </a:r>
            <a:r>
              <a:rPr lang="en-US" b="0" i="1" u="none" strike="noStrike" dirty="0">
                <a:solidFill>
                  <a:srgbClr val="000000"/>
                </a:solidFill>
                <a:effectLst/>
              </a:rPr>
              <a:t>“How might you notice and track a child’s progress?”</a:t>
            </a:r>
            <a:r>
              <a:rPr lang="en-US" b="0" i="0" u="none" strike="noStrike" dirty="0">
                <a:solidFill>
                  <a:srgbClr val="000000"/>
                </a:solidFill>
                <a:effectLst/>
              </a:rPr>
              <a:t> and </a:t>
            </a:r>
            <a:r>
              <a:rPr lang="en-US" b="0" i="1" u="none" strike="noStrike" dirty="0">
                <a:solidFill>
                  <a:srgbClr val="000000"/>
                </a:solidFill>
                <a:effectLst/>
              </a:rPr>
              <a:t>“What specific examples can we think of?”</a:t>
            </a:r>
            <a:endParaRPr lang="en-US" b="0" i="0" u="none" strike="noStrike" dirty="0">
              <a:solidFill>
                <a:srgbClr val="000000"/>
              </a:solidFill>
              <a:effectLst/>
            </a:endParaRPr>
          </a:p>
          <a:p>
            <a:pPr marL="742950" lvl="1" indent="-285750" algn="l">
              <a:buFont typeface="+mj-lt"/>
              <a:buAutoNum type="arabicPeriod"/>
            </a:pPr>
            <a:r>
              <a:rPr lang="en-US" b="0" i="0" u="none" strike="noStrike" dirty="0">
                <a:solidFill>
                  <a:srgbClr val="000000"/>
                </a:solidFill>
                <a:effectLst/>
              </a:rPr>
              <a:t>Encourage each group to think about what progress could look like</a:t>
            </a:r>
          </a:p>
          <a:p>
            <a:pPr marL="285750" lvl="0" indent="-285750" algn="l">
              <a:buFont typeface="+mj-lt"/>
              <a:buAutoNum type="arabicPeriod"/>
            </a:pPr>
            <a:r>
              <a:rPr lang="en-US" b="1" i="0" u="none" strike="noStrike" dirty="0">
                <a:solidFill>
                  <a:srgbClr val="000000"/>
                </a:solidFill>
                <a:effectLst/>
              </a:rPr>
              <a:t>Share Findings (10 minutes):</a:t>
            </a:r>
            <a:endParaRPr lang="en-US" b="0" i="0" u="none" strike="noStrike" dirty="0">
              <a:solidFill>
                <a:srgbClr val="000000"/>
              </a:solidFill>
              <a:effectLst/>
            </a:endParaRPr>
          </a:p>
          <a:p>
            <a:pPr marL="742950" lvl="1" indent="-285750" algn="l">
              <a:buFont typeface="+mj-lt"/>
              <a:buAutoNum type="arabicPeriod"/>
            </a:pPr>
            <a:r>
              <a:rPr lang="en-US" b="0" i="0" u="none" strike="noStrike" dirty="0">
                <a:solidFill>
                  <a:srgbClr val="000000"/>
                </a:solidFill>
                <a:effectLst/>
              </a:rPr>
              <a:t>Have each group present their ideas, with examples of how their method could be used to capture child progress. Encourage providers to think back to the SE milestones from earlier modules. </a:t>
            </a:r>
          </a:p>
          <a:p>
            <a:pPr marL="742950" lvl="1" indent="-285750" algn="l">
              <a:buFont typeface="+mj-lt"/>
              <a:buAutoNum type="arabicPeriod"/>
            </a:pPr>
            <a:r>
              <a:rPr lang="en-US" b="0" i="0" u="none" strike="noStrike" dirty="0">
                <a:solidFill>
                  <a:srgbClr val="000000"/>
                </a:solidFill>
                <a:effectLst/>
              </a:rPr>
              <a:t>Write key points on the flip chart, like “Photos – capturing motor skill development” or “Videos – tracking language use over time.”</a:t>
            </a:r>
          </a:p>
          <a:p>
            <a:pPr algn="l">
              <a:buFont typeface="+mj-lt"/>
              <a:buAutoNum type="arabicPeriod"/>
            </a:pPr>
            <a:r>
              <a:rPr lang="en-US" b="1" i="0" u="none" strike="noStrike" dirty="0">
                <a:solidFill>
                  <a:srgbClr val="000000"/>
                </a:solidFill>
                <a:effectLst/>
              </a:rPr>
              <a:t>Open Discussion on Real-Life Application (10 minutes):</a:t>
            </a:r>
            <a:endParaRPr lang="en-US" b="0" i="0" u="none" strike="noStrike" dirty="0">
              <a:solidFill>
                <a:srgbClr val="000000"/>
              </a:solidFill>
              <a:effectLst/>
            </a:endParaRPr>
          </a:p>
          <a:p>
            <a:pPr marL="742950" lvl="1" indent="-285750" algn="l">
              <a:buFont typeface="+mj-lt"/>
              <a:buAutoNum type="arabicPeriod"/>
            </a:pPr>
            <a:r>
              <a:rPr lang="en-US" b="0" i="0" u="none" strike="noStrike" dirty="0">
                <a:solidFill>
                  <a:srgbClr val="000000"/>
                </a:solidFill>
                <a:effectLst/>
              </a:rPr>
              <a:t>Ask: </a:t>
            </a:r>
            <a:r>
              <a:rPr lang="en-US" b="0" i="1" u="none" strike="noStrike" dirty="0">
                <a:solidFill>
                  <a:srgbClr val="000000"/>
                </a:solidFill>
                <a:effectLst/>
              </a:rPr>
              <a:t>“Which of these methods do you feel most comfortable with, and why?”</a:t>
            </a:r>
            <a:endParaRPr lang="en-US" b="0" i="0" u="none" strike="noStrike" dirty="0">
              <a:solidFill>
                <a:srgbClr val="000000"/>
              </a:solidFill>
              <a:effectLst/>
            </a:endParaRPr>
          </a:p>
          <a:p>
            <a:pPr marL="742950" lvl="1" indent="-285750" algn="l">
              <a:buFont typeface="+mj-lt"/>
              <a:buAutoNum type="arabicPeriod"/>
            </a:pPr>
            <a:r>
              <a:rPr lang="en-US" b="0" i="0" u="none" strike="noStrike" dirty="0">
                <a:solidFill>
                  <a:srgbClr val="000000"/>
                </a:solidFill>
                <a:effectLst/>
              </a:rPr>
              <a:t>Encourage providers to share their experiences if they’ve tried any of these methods before, and discuss any concerns or questions they might have.</a:t>
            </a:r>
          </a:p>
          <a:p>
            <a:pPr algn="l">
              <a:buFont typeface="+mj-lt"/>
              <a:buAutoNum type="arabicPeriod"/>
            </a:pPr>
            <a:r>
              <a:rPr lang="en-US" b="1" i="0" u="none" strike="noStrike" dirty="0">
                <a:solidFill>
                  <a:srgbClr val="000000"/>
                </a:solidFill>
                <a:effectLst/>
              </a:rPr>
              <a:t>Set a Practice Goal (5 minutes):</a:t>
            </a:r>
            <a:endParaRPr lang="en-US" b="0" i="0" u="none" strike="noStrike" dirty="0">
              <a:solidFill>
                <a:srgbClr val="000000"/>
              </a:solidFill>
              <a:effectLst/>
            </a:endParaRPr>
          </a:p>
          <a:p>
            <a:pPr marL="742950" lvl="1" indent="-285750" algn="l">
              <a:buFont typeface="+mj-lt"/>
              <a:buAutoNum type="arabicPeriod"/>
            </a:pPr>
            <a:r>
              <a:rPr lang="en-US" b="0" i="0" u="none" strike="noStrike" dirty="0">
                <a:solidFill>
                  <a:srgbClr val="000000"/>
                </a:solidFill>
                <a:effectLst/>
              </a:rPr>
              <a:t>Invite each provider to choose a data collection method they’d like to try for tracking child progress over the next week or two.</a:t>
            </a:r>
          </a:p>
          <a:p>
            <a:pPr marL="742950" lvl="1" indent="-285750" algn="l">
              <a:buFont typeface="+mj-lt"/>
              <a:buAutoNum type="arabicPeriod"/>
            </a:pPr>
            <a:r>
              <a:rPr lang="en-US" b="0" i="0" u="none" strike="noStrike" dirty="0">
                <a:solidFill>
                  <a:srgbClr val="000000"/>
                </a:solidFill>
                <a:effectLst/>
              </a:rPr>
              <a:t>Encourage them to pick one milestone or behavior to focus on, such as “sharing during playtime” or “using new vocabulary words.”</a:t>
            </a:r>
          </a:p>
        </p:txBody>
      </p:sp>
      <p:sp>
        <p:nvSpPr>
          <p:cNvPr id="297" name="Google Shape;297;p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22451853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Google Shape;265;p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en-US"/>
              <a:t>1 min.</a:t>
            </a:r>
            <a:endParaRPr/>
          </a:p>
          <a:p>
            <a:pPr marL="457200" marR="0" lvl="0" indent="-228600" algn="l" rtl="0">
              <a:lnSpc>
                <a:spcPct val="100000"/>
              </a:lnSpc>
              <a:spcBef>
                <a:spcPts val="0"/>
              </a:spcBef>
              <a:spcAft>
                <a:spcPts val="0"/>
              </a:spcAft>
              <a:buSzPts val="1400"/>
              <a:buNone/>
            </a:pPr>
            <a:endParaRPr/>
          </a:p>
          <a:p>
            <a:pPr marL="457200" marR="0" lvl="0" indent="-228600" algn="l" rtl="0">
              <a:lnSpc>
                <a:spcPct val="100000"/>
              </a:lnSpc>
              <a:spcBef>
                <a:spcPts val="0"/>
              </a:spcBef>
              <a:spcAft>
                <a:spcPts val="0"/>
              </a:spcAft>
              <a:buSzPts val="1400"/>
              <a:buNone/>
            </a:pPr>
            <a:r>
              <a:rPr lang="en-US" sz="1800" b="0" i="0" u="none" strike="noStrike">
                <a:solidFill>
                  <a:srgbClr val="000000"/>
                </a:solidFill>
                <a:latin typeface="EB Garamond"/>
                <a:ea typeface="EB Garamond"/>
                <a:cs typeface="EB Garamond"/>
                <a:sym typeface="EB Garamond"/>
              </a:rPr>
              <a:t>Explain that in this section we will highlight the importance of collecting data when teaching individualized and targeted skills to children. Participants will receive a tool that they can use to record daily outcomes on a child’s targeted goals based on the amount of support that the child needed to use the skill. </a:t>
            </a:r>
            <a:endParaRPr/>
          </a:p>
        </p:txBody>
      </p:sp>
      <p:sp>
        <p:nvSpPr>
          <p:cNvPr id="266" name="Google Shape;266;p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t>13</a:t>
            </a:fld>
            <a:endParaRPr/>
          </a:p>
        </p:txBody>
      </p:sp>
    </p:spTree>
    <p:extLst>
      <p:ext uri="{BB962C8B-B14F-4D97-AF65-F5344CB8AC3E}">
        <p14:creationId xmlns:p14="http://schemas.microsoft.com/office/powerpoint/2010/main" val="2479594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Google Shape;265;p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US" b="1" dirty="0"/>
              <a:t>Introduce the Importance of Family Feedback (5 minutes):</a:t>
            </a:r>
            <a:endParaRPr lang="en-US" dirty="0"/>
          </a:p>
          <a:p>
            <a:pPr>
              <a:buFont typeface="Arial" panose="020B0604020202020204" pitchFamily="34" charset="0"/>
              <a:buChar char="•"/>
            </a:pPr>
            <a:r>
              <a:rPr lang="en-US" dirty="0"/>
              <a:t>Begin by asking: </a:t>
            </a:r>
            <a:r>
              <a:rPr lang="en-US" i="1" dirty="0"/>
              <a:t>“Why is it important to know how families feel about our care?”</a:t>
            </a:r>
            <a:endParaRPr lang="en-US" dirty="0"/>
          </a:p>
          <a:p>
            <a:pPr>
              <a:buFont typeface="Arial" panose="020B0604020202020204" pitchFamily="34" charset="0"/>
              <a:buChar char="•"/>
            </a:pPr>
            <a:r>
              <a:rPr lang="en-US" dirty="0"/>
              <a:t>Write down answers and emphasize that regular feedback helps improve care quality and supports stronger relationships with families.</a:t>
            </a:r>
          </a:p>
          <a:p>
            <a:r>
              <a:rPr lang="en-US" b="1" dirty="0"/>
              <a:t>Brainstorm Sample Questions (10 minutes):</a:t>
            </a:r>
            <a:endParaRPr lang="en-US" dirty="0"/>
          </a:p>
          <a:p>
            <a:pPr>
              <a:buFont typeface="Arial" panose="020B0604020202020204" pitchFamily="34" charset="0"/>
              <a:buChar char="•"/>
            </a:pPr>
            <a:r>
              <a:rPr lang="en-US" dirty="0"/>
              <a:t>Ask providers to suggest questions they could ask families to understand satisfaction and needs. Write ideas on the board, such as:</a:t>
            </a:r>
          </a:p>
          <a:p>
            <a:pPr marL="742950" lvl="1" indent="-285750">
              <a:buFont typeface="Arial" panose="020B0604020202020204" pitchFamily="34" charset="0"/>
              <a:buChar char="•"/>
            </a:pPr>
            <a:r>
              <a:rPr lang="en-US" dirty="0"/>
              <a:t>“What are you most satisfied with in my care?”</a:t>
            </a:r>
          </a:p>
          <a:p>
            <a:pPr marL="742950" lvl="1" indent="-285750">
              <a:buFont typeface="Arial" panose="020B0604020202020204" pitchFamily="34" charset="0"/>
              <a:buChar char="•"/>
            </a:pPr>
            <a:r>
              <a:rPr lang="en-US" dirty="0"/>
              <a:t>“Is there anything you’d like me to do differently?”</a:t>
            </a:r>
          </a:p>
          <a:p>
            <a:pPr marL="742950" lvl="1" indent="-285750">
              <a:buFont typeface="Arial" panose="020B0604020202020204" pitchFamily="34" charset="0"/>
              <a:buChar char="•"/>
            </a:pPr>
            <a:r>
              <a:rPr lang="en-US" dirty="0"/>
              <a:t>“Do you feel informed about your child’s activities and progress?”</a:t>
            </a:r>
          </a:p>
          <a:p>
            <a:pPr marL="742950" lvl="1" indent="-285750">
              <a:buFont typeface="Arial" panose="020B0604020202020204" pitchFamily="34" charset="0"/>
              <a:buChar char="•"/>
            </a:pPr>
            <a:r>
              <a:rPr lang="en-US" dirty="0"/>
              <a:t>“Are there any needs or concerns you’d like to share?”</a:t>
            </a:r>
          </a:p>
          <a:p>
            <a:r>
              <a:rPr lang="en-US" b="1" dirty="0"/>
              <a:t>Discuss Collection Methods (5 minutes):</a:t>
            </a:r>
            <a:endParaRPr lang="en-US" dirty="0"/>
          </a:p>
          <a:p>
            <a:pPr>
              <a:buFont typeface="Arial" panose="020B0604020202020204" pitchFamily="34" charset="0"/>
              <a:buChar char="•"/>
            </a:pPr>
            <a:r>
              <a:rPr lang="en-US" dirty="0"/>
              <a:t>Discuss different ways to collect responses. Some ideas include:</a:t>
            </a:r>
          </a:p>
          <a:p>
            <a:pPr marL="742950" lvl="1" indent="-285750">
              <a:buFont typeface="Arial" panose="020B0604020202020204" pitchFamily="34" charset="0"/>
              <a:buChar char="•"/>
            </a:pPr>
            <a:r>
              <a:rPr lang="en-US" dirty="0"/>
              <a:t>Having a small feedback box for anonymous comments</a:t>
            </a:r>
          </a:p>
          <a:p>
            <a:pPr marL="742950" lvl="1" indent="-285750">
              <a:buFont typeface="Arial" panose="020B0604020202020204" pitchFamily="34" charset="0"/>
              <a:buChar char="•"/>
            </a:pPr>
            <a:r>
              <a:rPr lang="en-US" dirty="0"/>
              <a:t>Using a simply online survey or texts </a:t>
            </a:r>
          </a:p>
          <a:p>
            <a:pPr marL="742950" lvl="1" indent="-285750">
              <a:buFont typeface="Arial" panose="020B0604020202020204" pitchFamily="34" charset="0"/>
              <a:buChar char="•"/>
            </a:pPr>
            <a:r>
              <a:rPr lang="en-US" dirty="0"/>
              <a:t>Giving families the option to fill out feedback during pickup or drop-off</a:t>
            </a:r>
          </a:p>
          <a:p>
            <a:r>
              <a:rPr lang="en-US" b="1" dirty="0"/>
              <a:t>Plan to Check In (5 minutes):</a:t>
            </a:r>
            <a:endParaRPr lang="en-US" dirty="0"/>
          </a:p>
          <a:p>
            <a:pPr>
              <a:buFont typeface="Arial" panose="020B0604020202020204" pitchFamily="34" charset="0"/>
              <a:buChar char="•"/>
            </a:pPr>
            <a:r>
              <a:rPr lang="en-US" dirty="0"/>
              <a:t>Encourage each provider to pick a schedule, such as collecting feedback once a month or once every few months.</a:t>
            </a:r>
          </a:p>
          <a:p>
            <a:pPr>
              <a:buFont typeface="Arial" panose="020B0604020202020204" pitchFamily="34" charset="0"/>
              <a:buChar char="•"/>
            </a:pPr>
            <a:r>
              <a:rPr lang="en-US" dirty="0"/>
              <a:t>Remind them that even small efforts make a difference in understanding families’ experiences.</a:t>
            </a:r>
          </a:p>
          <a:p>
            <a:pPr marL="457200" marR="0" lvl="0" indent="-228600" algn="l" rtl="0">
              <a:lnSpc>
                <a:spcPct val="100000"/>
              </a:lnSpc>
              <a:spcBef>
                <a:spcPts val="0"/>
              </a:spcBef>
              <a:spcAft>
                <a:spcPts val="0"/>
              </a:spcAft>
              <a:buSzPts val="1400"/>
              <a:buNone/>
            </a:pPr>
            <a:endParaRPr dirty="0"/>
          </a:p>
        </p:txBody>
      </p:sp>
      <p:sp>
        <p:nvSpPr>
          <p:cNvPr id="266" name="Google Shape;266;p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t>14</a:t>
            </a:fld>
            <a:endParaRPr/>
          </a:p>
        </p:txBody>
      </p:sp>
    </p:spTree>
    <p:extLst>
      <p:ext uri="{BB962C8B-B14F-4D97-AF65-F5344CB8AC3E}">
        <p14:creationId xmlns:p14="http://schemas.microsoft.com/office/powerpoint/2010/main" val="2845247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9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6" name="Google Shape;416;p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0" name="Google Shape;43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en-US"/>
              <a:t>2 min.</a:t>
            </a:r>
            <a:endParaRPr/>
          </a:p>
          <a:p>
            <a:pPr marL="457200" marR="0" lvl="0" indent="-228600" algn="l" rtl="0">
              <a:lnSpc>
                <a:spcPct val="100000"/>
              </a:lnSpc>
              <a:spcBef>
                <a:spcPts val="0"/>
              </a:spcBef>
              <a:spcAft>
                <a:spcPts val="0"/>
              </a:spcAft>
              <a:buSzPts val="1400"/>
              <a:buNone/>
            </a:pPr>
            <a:endParaRPr/>
          </a:p>
          <a:p>
            <a:pPr marL="457200" marR="0" lvl="0" indent="-228600" algn="l" rtl="0">
              <a:lnSpc>
                <a:spcPct val="100000"/>
              </a:lnSpc>
              <a:spcBef>
                <a:spcPts val="0"/>
              </a:spcBef>
              <a:spcAft>
                <a:spcPts val="0"/>
              </a:spcAft>
              <a:buSzPts val="1400"/>
              <a:buNone/>
            </a:pPr>
            <a:r>
              <a:rPr lang="en-US" sz="1800" b="0" i="0" u="none" strike="noStrike">
                <a:solidFill>
                  <a:srgbClr val="000000"/>
                </a:solidFill>
                <a:latin typeface="EB Garamond"/>
                <a:ea typeface="EB Garamond"/>
                <a:cs typeface="EB Garamond"/>
                <a:sym typeface="EB Garamond"/>
              </a:rPr>
              <a:t>When teaching children specific skills or behaviors, it is important that progress monitoring occurs on a regular basis. This slide provides tips on how to incorporate data collection into the daily routines.</a:t>
            </a:r>
            <a:endParaRPr/>
          </a:p>
          <a:p>
            <a:pPr marL="457200" marR="0" lvl="0" indent="-228600" algn="l" rtl="0">
              <a:lnSpc>
                <a:spcPct val="100000"/>
              </a:lnSpc>
              <a:spcBef>
                <a:spcPts val="0"/>
              </a:spcBef>
              <a:spcAft>
                <a:spcPts val="0"/>
              </a:spcAft>
              <a:buSzPts val="1400"/>
              <a:buNone/>
            </a:pPr>
            <a:r>
              <a:rPr lang="en-US" sz="1800" b="0" i="0" u="none" strike="noStrike">
                <a:solidFill>
                  <a:srgbClr val="005B83"/>
                </a:solidFill>
                <a:latin typeface="Century Gothic"/>
                <a:ea typeface="Century Gothic"/>
                <a:cs typeface="Century Gothic"/>
                <a:sym typeface="Century Gothic"/>
              </a:rPr>
              <a:t>► </a:t>
            </a:r>
            <a:r>
              <a:rPr lang="en-US" sz="1800" b="1" i="0" u="none" strike="noStrike">
                <a:solidFill>
                  <a:srgbClr val="000000"/>
                </a:solidFill>
                <a:latin typeface="EB Garamond"/>
                <a:ea typeface="EB Garamond"/>
                <a:cs typeface="EB Garamond"/>
                <a:sym typeface="EB Garamond"/>
              </a:rPr>
              <a:t>Select specific times (activities) when data will be collected</a:t>
            </a:r>
            <a:r>
              <a:rPr lang="en-US" sz="1800" b="0" i="0" u="none" strike="noStrike">
                <a:solidFill>
                  <a:srgbClr val="000000"/>
                </a:solidFill>
                <a:latin typeface="EB Garamond"/>
                <a:ea typeface="EB Garamond"/>
                <a:cs typeface="EB Garamond"/>
                <a:sym typeface="EB Garamond"/>
              </a:rPr>
              <a:t>. For instance, if you are teaching a child to clean up during the transition from center time to large group time a data point may be recorded during large group (after the transition occurred). If the skill or behavior is being taught throughout the day, the team may decide to record the score across learning opportunities </a:t>
            </a:r>
            <a:endParaRPr/>
          </a:p>
          <a:p>
            <a:pPr marL="457200" marR="0" lvl="0" indent="-228600" algn="l" rtl="0">
              <a:lnSpc>
                <a:spcPct val="100000"/>
              </a:lnSpc>
              <a:spcBef>
                <a:spcPts val="0"/>
              </a:spcBef>
              <a:spcAft>
                <a:spcPts val="0"/>
              </a:spcAft>
              <a:buSzPts val="1400"/>
              <a:buNone/>
            </a:pPr>
            <a:r>
              <a:rPr lang="en-US" sz="1800" b="0" i="0" u="none" strike="noStrike">
                <a:solidFill>
                  <a:srgbClr val="005B83"/>
                </a:solidFill>
                <a:latin typeface="Century Gothic"/>
                <a:ea typeface="Century Gothic"/>
                <a:cs typeface="Century Gothic"/>
                <a:sym typeface="Century Gothic"/>
              </a:rPr>
              <a:t>► </a:t>
            </a:r>
            <a:r>
              <a:rPr lang="en-US" sz="1800" b="1" i="0" u="none" strike="noStrike">
                <a:solidFill>
                  <a:srgbClr val="000000"/>
                </a:solidFill>
                <a:latin typeface="EB Garamond"/>
                <a:ea typeface="EB Garamond"/>
                <a:cs typeface="EB Garamond"/>
                <a:sym typeface="EB Garamond"/>
              </a:rPr>
              <a:t>Determine who is responsible for collecting data in each activity. </a:t>
            </a:r>
            <a:r>
              <a:rPr lang="en-US" sz="1800" b="0" i="0" u="none" strike="noStrike">
                <a:solidFill>
                  <a:srgbClr val="000000"/>
                </a:solidFill>
                <a:latin typeface="EB Garamond"/>
                <a:ea typeface="EB Garamond"/>
                <a:cs typeface="EB Garamond"/>
                <a:sym typeface="EB Garamond"/>
              </a:rPr>
              <a:t>In the previous examples, an assistant teacher may collect the “clean-up” data, since the lead teacher may be leading the large group activity and the team may be collecting the data together for the “social skill” that is occurring multiple times during the day.</a:t>
            </a:r>
            <a:endParaRPr/>
          </a:p>
          <a:p>
            <a:pPr marL="457200" marR="0" lvl="0" indent="-228600" algn="l" rtl="0">
              <a:lnSpc>
                <a:spcPct val="100000"/>
              </a:lnSpc>
              <a:spcBef>
                <a:spcPts val="0"/>
              </a:spcBef>
              <a:spcAft>
                <a:spcPts val="0"/>
              </a:spcAft>
              <a:buSzPts val="1400"/>
              <a:buNone/>
            </a:pPr>
            <a:r>
              <a:rPr lang="en-US" sz="1800" b="0" i="0" u="none" strike="noStrike">
                <a:solidFill>
                  <a:srgbClr val="005B83"/>
                </a:solidFill>
                <a:latin typeface="Century Gothic"/>
                <a:ea typeface="Century Gothic"/>
                <a:cs typeface="Century Gothic"/>
                <a:sym typeface="Century Gothic"/>
              </a:rPr>
              <a:t>► </a:t>
            </a:r>
            <a:r>
              <a:rPr lang="en-US" sz="1800" b="1" i="0" u="none" strike="noStrike">
                <a:solidFill>
                  <a:srgbClr val="000000"/>
                </a:solidFill>
                <a:latin typeface="EB Garamond"/>
                <a:ea typeface="EB Garamond"/>
                <a:cs typeface="EB Garamond"/>
                <a:sym typeface="EB Garamond"/>
              </a:rPr>
              <a:t>Review data daily. </a:t>
            </a:r>
            <a:r>
              <a:rPr lang="en-US" sz="1800" b="0" i="0" u="none" strike="noStrike">
                <a:solidFill>
                  <a:srgbClr val="000000"/>
                </a:solidFill>
                <a:latin typeface="EB Garamond"/>
                <a:ea typeface="EB Garamond"/>
                <a:cs typeface="EB Garamond"/>
                <a:sym typeface="EB Garamond"/>
              </a:rPr>
              <a:t>It is a great idea to establish an end of the session or day routine which may include cleaning up, organizing materials, and data review. Teams might take 5-10 minutes to review or record data for children with individualized teaching plans. </a:t>
            </a:r>
            <a:endParaRPr/>
          </a:p>
          <a:p>
            <a:pPr marL="457200" marR="0" lvl="0" indent="-228600" algn="l" rtl="0">
              <a:lnSpc>
                <a:spcPct val="100000"/>
              </a:lnSpc>
              <a:spcBef>
                <a:spcPts val="0"/>
              </a:spcBef>
              <a:spcAft>
                <a:spcPts val="0"/>
              </a:spcAft>
              <a:buSzPts val="1400"/>
              <a:buNone/>
            </a:pPr>
            <a:r>
              <a:rPr lang="en-US" sz="1800" b="0" i="0" u="none" strike="noStrike">
                <a:solidFill>
                  <a:srgbClr val="005B83"/>
                </a:solidFill>
                <a:latin typeface="Century Gothic"/>
                <a:ea typeface="Century Gothic"/>
                <a:cs typeface="Century Gothic"/>
                <a:sym typeface="Century Gothic"/>
              </a:rPr>
              <a:t>► </a:t>
            </a:r>
            <a:r>
              <a:rPr lang="en-US" sz="1800" b="0" i="0" u="none" strike="noStrike">
                <a:solidFill>
                  <a:srgbClr val="000000"/>
                </a:solidFill>
                <a:latin typeface="EB Garamond"/>
                <a:ea typeface="EB Garamond"/>
                <a:cs typeface="EB Garamond"/>
                <a:sym typeface="EB Garamond"/>
              </a:rPr>
              <a:t>While reviewing the data, the team can note if there was any progress, regression, or whether a goal was met. Data can provide information and guide decisions about next steps. If a child is making progress, then we can plan to reduce levels of assistance and ensure that the skill is happening across people, routines, and locations for generalization. If a child has met a goal, this goal will then be monitored less frequently (e.g., one time per week) to ensure the independent use of the skill—or what we call maintenance of the skill. If we are noticing that the data indicate a lot of variability (e.g., data points are high one day and low the other), there may be some inconsistency on how the skill is being taught, including environmental supports, levels of help offered, or not enough embedded opportunities to practice the skill. If the data suggest that the child is not making progress or that there is regression, consider breaking down the goal into an easier skill, observing how the child is being taught and if help is being offered, assess if the reinforcement schedule is appropriate (e.g., is the reinforcer highly motivating to the child or is the new skill being reinforced after each practice opportunity)? Data provide the teaching team with information to make informed and effective decisions.  </a:t>
            </a:r>
            <a:endParaRPr/>
          </a:p>
          <a:p>
            <a:pPr marL="457200" marR="0" lvl="0" indent="-228600" algn="l" rtl="0">
              <a:lnSpc>
                <a:spcPct val="100000"/>
              </a:lnSpc>
              <a:spcBef>
                <a:spcPts val="0"/>
              </a:spcBef>
              <a:spcAft>
                <a:spcPts val="0"/>
              </a:spcAft>
              <a:buSzPts val="1400"/>
              <a:buNone/>
            </a:pPr>
            <a:endParaRPr/>
          </a:p>
        </p:txBody>
      </p:sp>
      <p:sp>
        <p:nvSpPr>
          <p:cNvPr id="431" name="Google Shape;431;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9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7" name="Google Shape;447;p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5" name="Google Shape;475;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4 min</a:t>
            </a:r>
            <a:endParaRPr/>
          </a:p>
        </p:txBody>
      </p:sp>
      <p:sp>
        <p:nvSpPr>
          <p:cNvPr id="476" name="Google Shape;476;p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Gill Sans"/>
              <a:buNone/>
            </a:pPr>
            <a:fld id="{00000000-1234-1234-1234-123412341234}" type="slidenum">
              <a:rPr lang="en-US" sz="1200" u="none" strike="noStrike" cap="none">
                <a:solidFill>
                  <a:srgbClr val="000000"/>
                </a:solidFill>
              </a:rPr>
              <a:t>18</a:t>
            </a:fld>
            <a:endParaRPr sz="1200" u="none" strike="noStrike" cap="none">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Erin</a:t>
            </a:r>
            <a:endParaRPr/>
          </a:p>
        </p:txBody>
      </p:sp>
      <p:sp>
        <p:nvSpPr>
          <p:cNvPr id="169" name="Google Shape;16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dirty="0">
                <a:effectLst/>
                <a:latin typeface="Times"/>
              </a:rPr>
            </a:br>
            <a:endParaRPr lang="en-US" dirty="0">
              <a:effectLst/>
              <a:latin typeface="Times"/>
            </a:endParaRPr>
          </a:p>
          <a:p>
            <a:r>
              <a:rPr lang="en-US" dirty="0">
                <a:solidFill>
                  <a:srgbClr val="000000"/>
                </a:solidFill>
                <a:effectLst/>
                <a:latin typeface="Times"/>
              </a:rPr>
              <a:t> </a:t>
            </a:r>
            <a:r>
              <a:rPr lang="en-US" dirty="0">
                <a:solidFill>
                  <a:srgbClr val="221E1F"/>
                </a:solidFill>
                <a:effectLst/>
                <a:latin typeface="Times"/>
              </a:rPr>
              <a:t>Data are not as scary as you think. We use data daily in our lives. For example, we might decide we need to lose weight and get in shape. We decide to keep track of our eating and exercise habits for a week. We look at the log and determine how to change our eating and exercise habits based on what we recorded. That is an example of using data to make a decision about how we will proceed. </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Gill Sans"/>
                <a:ea typeface="Gill Sans"/>
                <a:cs typeface="Gill Sans"/>
                <a:sym typeface="Gill Sans"/>
              </a:rPr>
              <a:t>3</a:t>
            </a:fld>
            <a:endParaRPr lang="en-US" sz="1200" b="0" i="0" u="none" strike="noStrike" cap="none">
              <a:solidFill>
                <a:schemeClr val="dk1"/>
              </a:solidFill>
              <a:latin typeface="Gill Sans"/>
              <a:ea typeface="Gill Sans"/>
              <a:cs typeface="Gill Sans"/>
              <a:sym typeface="Gill Sans"/>
            </a:endParaRPr>
          </a:p>
        </p:txBody>
      </p:sp>
    </p:spTree>
    <p:extLst>
      <p:ext uri="{BB962C8B-B14F-4D97-AF65-F5344CB8AC3E}">
        <p14:creationId xmlns:p14="http://schemas.microsoft.com/office/powerpoint/2010/main" val="969277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p8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88" name="Google Shape;188;p8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Gill Sans"/>
                <a:ea typeface="Gill Sans"/>
                <a:cs typeface="Gill Sans"/>
                <a:sym typeface="Gill Sans"/>
              </a:rPr>
              <a:t>4</a:t>
            </a:fld>
            <a:endParaRPr sz="1200" b="0" i="0" u="none" strike="noStrike" cap="none">
              <a:solidFill>
                <a:schemeClr val="dk1"/>
              </a:solidFill>
              <a:latin typeface="Gill Sans"/>
              <a:ea typeface="Gill Sans"/>
              <a:cs typeface="Gill Sans"/>
              <a:sym typeface="Gill San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Google Shape;200;p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en-US" dirty="0"/>
              <a:t>Brainstorm Reasons why we collect data </a:t>
            </a:r>
            <a:endParaRPr dirty="0"/>
          </a:p>
        </p:txBody>
      </p:sp>
      <p:sp>
        <p:nvSpPr>
          <p:cNvPr id="201" name="Google Shape;201;p8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Gill Sans"/>
                <a:ea typeface="Gill Sans"/>
                <a:cs typeface="Gill Sans"/>
                <a:sym typeface="Gill Sans"/>
              </a:rPr>
              <a:t>5</a:t>
            </a:fld>
            <a:endParaRPr sz="1200" b="0" i="0" u="none" strike="noStrike" cap="none">
              <a:solidFill>
                <a:schemeClr val="dk1"/>
              </a:solidFill>
              <a:latin typeface="Gill Sans"/>
              <a:ea typeface="Gill Sans"/>
              <a:cs typeface="Gill Sans"/>
              <a:sym typeface="Gill San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8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8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Ask participants to brainstorm </a:t>
            </a:r>
            <a:endParaRPr dirty="0"/>
          </a:p>
        </p:txBody>
      </p:sp>
      <p:sp>
        <p:nvSpPr>
          <p:cNvPr id="242" name="Google Shape;242;p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894531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Google Shape;265;p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en-US"/>
              <a:t>1 min.</a:t>
            </a:r>
            <a:endParaRPr/>
          </a:p>
          <a:p>
            <a:pPr marL="457200" marR="0" lvl="0" indent="-228600" algn="l" rtl="0">
              <a:lnSpc>
                <a:spcPct val="100000"/>
              </a:lnSpc>
              <a:spcBef>
                <a:spcPts val="0"/>
              </a:spcBef>
              <a:spcAft>
                <a:spcPts val="0"/>
              </a:spcAft>
              <a:buSzPts val="1400"/>
              <a:buNone/>
            </a:pPr>
            <a:endParaRPr/>
          </a:p>
          <a:p>
            <a:pPr marL="457200" marR="0" lvl="0" indent="-228600" algn="l" rtl="0">
              <a:lnSpc>
                <a:spcPct val="100000"/>
              </a:lnSpc>
              <a:spcBef>
                <a:spcPts val="0"/>
              </a:spcBef>
              <a:spcAft>
                <a:spcPts val="0"/>
              </a:spcAft>
              <a:buSzPts val="1400"/>
              <a:buNone/>
            </a:pPr>
            <a:r>
              <a:rPr lang="en-US" sz="1800" b="0" i="0" u="none" strike="noStrike">
                <a:solidFill>
                  <a:srgbClr val="000000"/>
                </a:solidFill>
                <a:latin typeface="EB Garamond"/>
                <a:ea typeface="EB Garamond"/>
                <a:cs typeface="EB Garamond"/>
                <a:sym typeface="EB Garamond"/>
              </a:rPr>
              <a:t>Explain that in this section we will highlight the importance of collecting data when teaching individualized and targeted skills to children. Participants will receive a tool that they can use to record daily outcomes on a child’s targeted goals based on the amount of support that the child needed to use the skill. </a:t>
            </a:r>
            <a:endParaRPr/>
          </a:p>
        </p:txBody>
      </p:sp>
      <p:sp>
        <p:nvSpPr>
          <p:cNvPr id="266" name="Google Shape;266;p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webkit-standard"/>
              </a:rPr>
              <a:t>Family child care providers can use journaling, taking videos and pictures, and collecting observations to learn more about their own teaching practices. By writing in a journal, they can record daily thoughts, note what worked well, and reflect on challenges. Videos and pictures capture real moments, showing how children engage in activities or respond to different situations, which helps providers see their strengths and areas for improvement. Observational data—simply watching and noting what children do and say—gives even more insight into their interactions and progress. Altogether, these tools help providers understand and improve their practices.</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Gill Sans"/>
                <a:ea typeface="Gill Sans"/>
                <a:cs typeface="Gill Sans"/>
                <a:sym typeface="Gill Sans"/>
              </a:rPr>
              <a:t>9</a:t>
            </a:fld>
            <a:endParaRPr lang="en-US" sz="1200" b="0" i="0" u="none" strike="noStrike" cap="none">
              <a:solidFill>
                <a:schemeClr val="dk1"/>
              </a:solidFill>
              <a:latin typeface="Gill Sans"/>
              <a:ea typeface="Gill Sans"/>
              <a:cs typeface="Gill Sans"/>
              <a:sym typeface="Gill Sans"/>
            </a:endParaRPr>
          </a:p>
        </p:txBody>
      </p:sp>
    </p:spTree>
    <p:extLst>
      <p:ext uri="{BB962C8B-B14F-4D97-AF65-F5344CB8AC3E}">
        <p14:creationId xmlns:p14="http://schemas.microsoft.com/office/powerpoint/2010/main" val="9244373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gradFill>
          <a:gsLst>
            <a:gs pos="0">
              <a:srgbClr val="76BC21"/>
            </a:gs>
            <a:gs pos="74000">
              <a:schemeClr val="lt1"/>
            </a:gs>
            <a:gs pos="83000">
              <a:schemeClr val="lt1"/>
            </a:gs>
            <a:gs pos="92129">
              <a:schemeClr val="lt1"/>
            </a:gs>
            <a:gs pos="100000">
              <a:schemeClr val="lt1"/>
            </a:gs>
          </a:gsLst>
          <a:lin ang="5400000" scaled="0"/>
        </a:gradFill>
        <a:effectLst/>
      </p:bgPr>
    </p:bg>
    <p:spTree>
      <p:nvGrpSpPr>
        <p:cNvPr id="1" name="Shape 14"/>
        <p:cNvGrpSpPr/>
        <p:nvPr/>
      </p:nvGrpSpPr>
      <p:grpSpPr>
        <a:xfrm>
          <a:off x="0" y="0"/>
          <a:ext cx="0" cy="0"/>
          <a:chOff x="0" y="0"/>
          <a:chExt cx="0" cy="0"/>
        </a:xfrm>
      </p:grpSpPr>
      <p:sp>
        <p:nvSpPr>
          <p:cNvPr id="15" name="Google Shape;15;p6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Gill Sans"/>
              <a:buNone/>
              <a:defRPr sz="6000"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6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b="0" i="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19" name="Google Shape;19;p62"/>
          <p:cNvPicPr preferRelativeResize="0"/>
          <p:nvPr/>
        </p:nvPicPr>
        <p:blipFill rotWithShape="1">
          <a:blip r:embed="rId2">
            <a:alphaModFix/>
          </a:blip>
          <a:srcRect/>
          <a:stretch/>
        </p:blipFill>
        <p:spPr>
          <a:xfrm>
            <a:off x="214750" y="4798513"/>
            <a:ext cx="2602804" cy="193854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6_Comparison">
  <p:cSld name="6_Comparison">
    <p:spTree>
      <p:nvGrpSpPr>
        <p:cNvPr id="1" name="Shape 102"/>
        <p:cNvGrpSpPr/>
        <p:nvPr/>
      </p:nvGrpSpPr>
      <p:grpSpPr>
        <a:xfrm>
          <a:off x="0" y="0"/>
          <a:ext cx="0" cy="0"/>
          <a:chOff x="0" y="0"/>
          <a:chExt cx="0" cy="0"/>
        </a:xfrm>
      </p:grpSpPr>
      <p:sp>
        <p:nvSpPr>
          <p:cNvPr id="103" name="Google Shape;103;p76"/>
          <p:cNvSpPr/>
          <p:nvPr/>
        </p:nvSpPr>
        <p:spPr>
          <a:xfrm>
            <a:off x="839788" y="196849"/>
            <a:ext cx="11352212" cy="779196"/>
          </a:xfrm>
          <a:prstGeom prst="round2DiagRect">
            <a:avLst>
              <a:gd name="adj1" fmla="val 16667"/>
              <a:gd name="adj2" fmla="val 0"/>
            </a:avLst>
          </a:prstGeom>
          <a:solidFill>
            <a:srgbClr val="FFD1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sp>
        <p:nvSpPr>
          <p:cNvPr id="104" name="Google Shape;104;p76"/>
          <p:cNvSpPr txBox="1">
            <a:spLocks noGrp="1"/>
          </p:cNvSpPr>
          <p:nvPr>
            <p:ph type="title"/>
          </p:nvPr>
        </p:nvSpPr>
        <p:spPr>
          <a:xfrm>
            <a:off x="839788" y="188913"/>
            <a:ext cx="10515600" cy="82391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 name="Google Shape;105;p7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atin typeface="Gill Sans"/>
                <a:ea typeface="Gill Sans"/>
                <a:cs typeface="Gill Sans"/>
                <a:sym typeface="Gill Sans"/>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06" name="Google Shape;106;p7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76BC21"/>
              </a:buClr>
              <a:buSzPts val="2800"/>
              <a:buChar char="•"/>
              <a:defRPr sz="2800" b="0" i="0">
                <a:latin typeface="Gill Sans"/>
                <a:ea typeface="Gill Sans"/>
                <a:cs typeface="Gill Sans"/>
                <a:sym typeface="Gill Sans"/>
              </a:defRPr>
            </a:lvl1pPr>
            <a:lvl2pPr marL="914400" lvl="1" indent="-381000" algn="l">
              <a:lnSpc>
                <a:spcPct val="90000"/>
              </a:lnSpc>
              <a:spcBef>
                <a:spcPts val="500"/>
              </a:spcBef>
              <a:spcAft>
                <a:spcPts val="0"/>
              </a:spcAft>
              <a:buClr>
                <a:srgbClr val="76BC21"/>
              </a:buClr>
              <a:buSzPts val="2400"/>
              <a:buChar char="•"/>
              <a:defRPr sz="2400" b="0" i="0">
                <a:latin typeface="Gill Sans"/>
                <a:ea typeface="Gill Sans"/>
                <a:cs typeface="Gill Sans"/>
                <a:sym typeface="Gill Sans"/>
              </a:defRPr>
            </a:lvl2pPr>
            <a:lvl3pPr marL="1371600" lvl="2" indent="-381000" algn="l">
              <a:lnSpc>
                <a:spcPct val="90000"/>
              </a:lnSpc>
              <a:spcBef>
                <a:spcPts val="500"/>
              </a:spcBef>
              <a:spcAft>
                <a:spcPts val="0"/>
              </a:spcAft>
              <a:buClr>
                <a:srgbClr val="76BC21"/>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76BC21"/>
              </a:buClr>
              <a:buSzPts val="2000"/>
              <a:buChar char="•"/>
              <a:defRPr sz="2000"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7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atin typeface="Gill Sans"/>
                <a:ea typeface="Gill Sans"/>
                <a:cs typeface="Gill Sans"/>
                <a:sym typeface="Gill Sans"/>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08" name="Google Shape;108;p7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76BC21"/>
              </a:buClr>
              <a:buSzPts val="2800"/>
              <a:buChar char="•"/>
              <a:defRPr sz="2800" b="0" i="0">
                <a:latin typeface="Gill Sans"/>
                <a:ea typeface="Gill Sans"/>
                <a:cs typeface="Gill Sans"/>
                <a:sym typeface="Gill Sans"/>
              </a:defRPr>
            </a:lvl1pPr>
            <a:lvl2pPr marL="914400" lvl="1" indent="-381000" algn="l">
              <a:lnSpc>
                <a:spcPct val="90000"/>
              </a:lnSpc>
              <a:spcBef>
                <a:spcPts val="500"/>
              </a:spcBef>
              <a:spcAft>
                <a:spcPts val="0"/>
              </a:spcAft>
              <a:buClr>
                <a:srgbClr val="76BC21"/>
              </a:buClr>
              <a:buSzPts val="2400"/>
              <a:buChar char="•"/>
              <a:defRPr sz="2400" b="0" i="0">
                <a:latin typeface="Gill Sans"/>
                <a:ea typeface="Gill Sans"/>
                <a:cs typeface="Gill Sans"/>
                <a:sym typeface="Gill Sans"/>
              </a:defRPr>
            </a:lvl2pPr>
            <a:lvl3pPr marL="1371600" lvl="2" indent="-381000" algn="l">
              <a:lnSpc>
                <a:spcPct val="90000"/>
              </a:lnSpc>
              <a:spcBef>
                <a:spcPts val="500"/>
              </a:spcBef>
              <a:spcAft>
                <a:spcPts val="0"/>
              </a:spcAft>
              <a:buClr>
                <a:srgbClr val="76BC21"/>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76BC21"/>
              </a:buClr>
              <a:buSzPts val="2000"/>
              <a:buChar char="•"/>
              <a:defRPr sz="2000"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7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111" name="Google Shape;111;p76"/>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12"/>
        <p:cNvGrpSpPr/>
        <p:nvPr/>
      </p:nvGrpSpPr>
      <p:grpSpPr>
        <a:xfrm>
          <a:off x="0" y="0"/>
          <a:ext cx="0" cy="0"/>
          <a:chOff x="0" y="0"/>
          <a:chExt cx="0" cy="0"/>
        </a:xfrm>
      </p:grpSpPr>
      <p:sp>
        <p:nvSpPr>
          <p:cNvPr id="113" name="Google Shape;113;p7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Gill Sans"/>
              <a:buNone/>
              <a:defRPr sz="3200"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7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chemeClr val="dk1"/>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chemeClr val="dk1"/>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chemeClr val="dk1"/>
              </a:buClr>
              <a:buSzPts val="2000"/>
              <a:buChar char="•"/>
              <a:defRPr sz="2000" b="0" i="0">
                <a:latin typeface="Gill Sans"/>
                <a:ea typeface="Gill Sans"/>
                <a:cs typeface="Gill Sans"/>
                <a:sym typeface="Gill Sans"/>
              </a:defRPr>
            </a:lvl4pPr>
            <a:lvl5pPr marL="2286000" lvl="4" indent="-355600" algn="l">
              <a:lnSpc>
                <a:spcPct val="90000"/>
              </a:lnSpc>
              <a:spcBef>
                <a:spcPts val="500"/>
              </a:spcBef>
              <a:spcAft>
                <a:spcPts val="0"/>
              </a:spcAft>
              <a:buClr>
                <a:schemeClr val="dk1"/>
              </a:buClr>
              <a:buSzPts val="2000"/>
              <a:buChar char="•"/>
              <a:defRPr sz="2000" b="0" i="0">
                <a:latin typeface="Gill Sans"/>
                <a:ea typeface="Gill Sans"/>
                <a:cs typeface="Gill Sans"/>
                <a:sym typeface="Gill Sans"/>
              </a:defRPr>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15" name="Google Shape;115;p7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b="0" i="0">
                <a:latin typeface="Gill Sans"/>
                <a:ea typeface="Gill Sans"/>
                <a:cs typeface="Gill Sans"/>
                <a:sym typeface="Gill Sans"/>
              </a:defRPr>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6" name="Google Shape;116;p7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7" name="Google Shape;117;p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118" name="Google Shape;118;p77"/>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119"/>
        <p:cNvGrpSpPr/>
        <p:nvPr/>
      </p:nvGrpSpPr>
      <p:grpSpPr>
        <a:xfrm>
          <a:off x="0" y="0"/>
          <a:ext cx="0" cy="0"/>
          <a:chOff x="0" y="0"/>
          <a:chExt cx="0" cy="0"/>
        </a:xfrm>
      </p:grpSpPr>
      <p:sp>
        <p:nvSpPr>
          <p:cNvPr id="120" name="Google Shape;120;p7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122" name="Google Shape;122;p78"/>
          <p:cNvPicPr preferRelativeResize="0"/>
          <p:nvPr/>
        </p:nvPicPr>
        <p:blipFill rotWithShape="1">
          <a:blip r:embed="rId2">
            <a:alphaModFix/>
          </a:blip>
          <a:srcRect/>
          <a:stretch/>
        </p:blipFill>
        <p:spPr>
          <a:xfrm>
            <a:off x="5764441" y="-8397"/>
            <a:ext cx="6427559" cy="6364748"/>
          </a:xfrm>
          <a:prstGeom prst="rect">
            <a:avLst/>
          </a:prstGeom>
          <a:noFill/>
          <a:ln>
            <a:noFill/>
          </a:ln>
        </p:spPr>
      </p:pic>
      <p:sp>
        <p:nvSpPr>
          <p:cNvPr id="123" name="Google Shape;123;p78"/>
          <p:cNvSpPr txBox="1">
            <a:spLocks noGrp="1"/>
          </p:cNvSpPr>
          <p:nvPr>
            <p:ph type="body" idx="1"/>
          </p:nvPr>
        </p:nvSpPr>
        <p:spPr>
          <a:xfrm>
            <a:off x="625642" y="368968"/>
            <a:ext cx="4812632" cy="5807995"/>
          </a:xfrm>
          <a:prstGeom prst="rect">
            <a:avLst/>
          </a:prstGeom>
          <a:noFill/>
          <a:ln>
            <a:noFill/>
          </a:ln>
        </p:spPr>
        <p:txBody>
          <a:bodyPr spcFirstLastPara="1" wrap="square" lIns="91425" tIns="45700" rIns="91425" bIns="45700" anchor="t" anchorCtr="0">
            <a:normAutofit/>
          </a:bodyPr>
          <a:lstStyle>
            <a:lvl1pPr marL="457200" lvl="0" indent="-457200" algn="l">
              <a:lnSpc>
                <a:spcPct val="90000"/>
              </a:lnSpc>
              <a:spcBef>
                <a:spcPts val="1000"/>
              </a:spcBef>
              <a:spcAft>
                <a:spcPts val="0"/>
              </a:spcAft>
              <a:buClr>
                <a:schemeClr val="dk1"/>
              </a:buClr>
              <a:buSzPts val="36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4" name="Google Shape;124;p78"/>
          <p:cNvPicPr preferRelativeResize="0"/>
          <p:nvPr/>
        </p:nvPicPr>
        <p:blipFill rotWithShape="1">
          <a:blip r:embed="rId3">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125"/>
        <p:cNvGrpSpPr/>
        <p:nvPr/>
      </p:nvGrpSpPr>
      <p:grpSpPr>
        <a:xfrm>
          <a:off x="0" y="0"/>
          <a:ext cx="0" cy="0"/>
          <a:chOff x="0" y="0"/>
          <a:chExt cx="0" cy="0"/>
        </a:xfrm>
      </p:grpSpPr>
      <p:sp>
        <p:nvSpPr>
          <p:cNvPr id="126" name="Google Shape;126;p79"/>
          <p:cNvSpPr txBox="1">
            <a:spLocks noGrp="1"/>
          </p:cNvSpPr>
          <p:nvPr>
            <p:ph type="ctrTitle"/>
          </p:nvPr>
        </p:nvSpPr>
        <p:spPr>
          <a:xfrm>
            <a:off x="2209800" y="868362"/>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Gill Sans"/>
              <a:buNone/>
              <a:defRPr sz="6000"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 name="Google Shape;127;p79"/>
          <p:cNvSpPr txBox="1">
            <a:spLocks noGrp="1"/>
          </p:cNvSpPr>
          <p:nvPr>
            <p:ph type="subTitle" idx="1"/>
          </p:nvPr>
        </p:nvSpPr>
        <p:spPr>
          <a:xfrm>
            <a:off x="2209800" y="35004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b="0" i="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28" name="Google Shape;128;p79"/>
          <p:cNvSpPr txBox="1">
            <a:spLocks noGrp="1"/>
          </p:cNvSpPr>
          <p:nvPr>
            <p:ph type="ftr" idx="11"/>
          </p:nvPr>
        </p:nvSpPr>
        <p:spPr>
          <a:xfrm>
            <a:off x="8077200" y="645017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p79"/>
          <p:cNvSpPr/>
          <p:nvPr/>
        </p:nvSpPr>
        <p:spPr>
          <a:xfrm>
            <a:off x="0" y="0"/>
            <a:ext cx="1339850" cy="6858000"/>
          </a:xfrm>
          <a:prstGeom prst="rect">
            <a:avLst/>
          </a:prstGeom>
          <a:solidFill>
            <a:srgbClr val="FFD100"/>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130" name="Google Shape;130;p79"/>
          <p:cNvPicPr preferRelativeResize="0"/>
          <p:nvPr/>
        </p:nvPicPr>
        <p:blipFill rotWithShape="1">
          <a:blip r:embed="rId2">
            <a:alphaModFix/>
          </a:blip>
          <a:srcRect/>
          <a:stretch/>
        </p:blipFill>
        <p:spPr>
          <a:xfrm>
            <a:off x="1624668" y="6178884"/>
            <a:ext cx="3926164" cy="54259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131"/>
        <p:cNvGrpSpPr/>
        <p:nvPr/>
      </p:nvGrpSpPr>
      <p:grpSpPr>
        <a:xfrm>
          <a:off x="0" y="0"/>
          <a:ext cx="0" cy="0"/>
          <a:chOff x="0" y="0"/>
          <a:chExt cx="0" cy="0"/>
        </a:xfrm>
      </p:grpSpPr>
      <p:sp>
        <p:nvSpPr>
          <p:cNvPr id="132" name="Google Shape;132;p80"/>
          <p:cNvSpPr txBox="1">
            <a:spLocks noGrp="1"/>
          </p:cNvSpPr>
          <p:nvPr>
            <p:ph type="ctrTitle"/>
          </p:nvPr>
        </p:nvSpPr>
        <p:spPr>
          <a:xfrm>
            <a:off x="2209800" y="868362"/>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Gill Sans"/>
              <a:buNone/>
              <a:defRPr sz="6000"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80"/>
          <p:cNvSpPr txBox="1">
            <a:spLocks noGrp="1"/>
          </p:cNvSpPr>
          <p:nvPr>
            <p:ph type="subTitle" idx="1"/>
          </p:nvPr>
        </p:nvSpPr>
        <p:spPr>
          <a:xfrm>
            <a:off x="2209800" y="35004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b="0" i="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4" name="Google Shape;134;p80"/>
          <p:cNvSpPr txBox="1">
            <a:spLocks noGrp="1"/>
          </p:cNvSpPr>
          <p:nvPr>
            <p:ph type="ftr" idx="11"/>
          </p:nvPr>
        </p:nvSpPr>
        <p:spPr>
          <a:xfrm>
            <a:off x="8077200" y="645017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p80"/>
          <p:cNvSpPr/>
          <p:nvPr/>
        </p:nvSpPr>
        <p:spPr>
          <a:xfrm>
            <a:off x="0" y="0"/>
            <a:ext cx="1339850" cy="6858000"/>
          </a:xfrm>
          <a:prstGeom prst="rect">
            <a:avLst/>
          </a:prstGeom>
          <a:solidFill>
            <a:srgbClr val="76BC2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136" name="Google Shape;136;p80"/>
          <p:cNvPicPr preferRelativeResize="0"/>
          <p:nvPr/>
        </p:nvPicPr>
        <p:blipFill rotWithShape="1">
          <a:blip r:embed="rId2">
            <a:alphaModFix/>
          </a:blip>
          <a:srcRect/>
          <a:stretch/>
        </p:blipFill>
        <p:spPr>
          <a:xfrm>
            <a:off x="1624668" y="6178884"/>
            <a:ext cx="3926164" cy="54259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8_Title Slide">
  <p:cSld name="8_Title Slide">
    <p:spTree>
      <p:nvGrpSpPr>
        <p:cNvPr id="1" name="Shape 137"/>
        <p:cNvGrpSpPr/>
        <p:nvPr/>
      </p:nvGrpSpPr>
      <p:grpSpPr>
        <a:xfrm>
          <a:off x="0" y="0"/>
          <a:ext cx="0" cy="0"/>
          <a:chOff x="0" y="0"/>
          <a:chExt cx="0" cy="0"/>
        </a:xfrm>
      </p:grpSpPr>
      <p:sp>
        <p:nvSpPr>
          <p:cNvPr id="138" name="Google Shape;138;p81"/>
          <p:cNvSpPr txBox="1">
            <a:spLocks noGrp="1"/>
          </p:cNvSpPr>
          <p:nvPr>
            <p:ph type="ctrTitle"/>
          </p:nvPr>
        </p:nvSpPr>
        <p:spPr>
          <a:xfrm>
            <a:off x="2209800" y="868362"/>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Gill Sans"/>
              <a:buNone/>
              <a:defRPr sz="6000"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81"/>
          <p:cNvSpPr txBox="1">
            <a:spLocks noGrp="1"/>
          </p:cNvSpPr>
          <p:nvPr>
            <p:ph type="subTitle" idx="1"/>
          </p:nvPr>
        </p:nvSpPr>
        <p:spPr>
          <a:xfrm>
            <a:off x="2209800" y="35004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b="0" i="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0" name="Google Shape;140;p81"/>
          <p:cNvSpPr txBox="1">
            <a:spLocks noGrp="1"/>
          </p:cNvSpPr>
          <p:nvPr>
            <p:ph type="ftr" idx="11"/>
          </p:nvPr>
        </p:nvSpPr>
        <p:spPr>
          <a:xfrm>
            <a:off x="8077200" y="645017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 name="Google Shape;141;p81"/>
          <p:cNvSpPr/>
          <p:nvPr/>
        </p:nvSpPr>
        <p:spPr>
          <a:xfrm>
            <a:off x="0" y="0"/>
            <a:ext cx="1339850" cy="6858000"/>
          </a:xfrm>
          <a:prstGeom prst="rect">
            <a:avLst/>
          </a:prstGeom>
          <a:solidFill>
            <a:srgbClr val="EB8952"/>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142" name="Google Shape;142;p81"/>
          <p:cNvPicPr preferRelativeResize="0"/>
          <p:nvPr/>
        </p:nvPicPr>
        <p:blipFill rotWithShape="1">
          <a:blip r:embed="rId2">
            <a:alphaModFix/>
          </a:blip>
          <a:srcRect/>
          <a:stretch/>
        </p:blipFill>
        <p:spPr>
          <a:xfrm>
            <a:off x="1624668" y="6178884"/>
            <a:ext cx="3926164" cy="542591"/>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9_Title Slide">
  <p:cSld name="9_Title Slide">
    <p:spTree>
      <p:nvGrpSpPr>
        <p:cNvPr id="1" name="Shape 143"/>
        <p:cNvGrpSpPr/>
        <p:nvPr/>
      </p:nvGrpSpPr>
      <p:grpSpPr>
        <a:xfrm>
          <a:off x="0" y="0"/>
          <a:ext cx="0" cy="0"/>
          <a:chOff x="0" y="0"/>
          <a:chExt cx="0" cy="0"/>
        </a:xfrm>
      </p:grpSpPr>
      <p:sp>
        <p:nvSpPr>
          <p:cNvPr id="144" name="Google Shape;144;p82"/>
          <p:cNvSpPr txBox="1">
            <a:spLocks noGrp="1"/>
          </p:cNvSpPr>
          <p:nvPr>
            <p:ph type="ctrTitle"/>
          </p:nvPr>
        </p:nvSpPr>
        <p:spPr>
          <a:xfrm>
            <a:off x="2209800" y="868362"/>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Gill Sans"/>
              <a:buNone/>
              <a:defRPr sz="6000"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 name="Google Shape;145;p82"/>
          <p:cNvSpPr txBox="1">
            <a:spLocks noGrp="1"/>
          </p:cNvSpPr>
          <p:nvPr>
            <p:ph type="subTitle" idx="1"/>
          </p:nvPr>
        </p:nvSpPr>
        <p:spPr>
          <a:xfrm>
            <a:off x="2209800" y="35004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b="0" i="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6" name="Google Shape;146;p82"/>
          <p:cNvSpPr txBox="1">
            <a:spLocks noGrp="1"/>
          </p:cNvSpPr>
          <p:nvPr>
            <p:ph type="ftr" idx="11"/>
          </p:nvPr>
        </p:nvSpPr>
        <p:spPr>
          <a:xfrm>
            <a:off x="8077200" y="645017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7" name="Google Shape;147;p82"/>
          <p:cNvSpPr/>
          <p:nvPr/>
        </p:nvSpPr>
        <p:spPr>
          <a:xfrm>
            <a:off x="0" y="0"/>
            <a:ext cx="1339850" cy="6858000"/>
          </a:xfrm>
          <a:prstGeom prst="rect">
            <a:avLst/>
          </a:prstGeom>
          <a:solidFill>
            <a:srgbClr val="008AAB"/>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148" name="Google Shape;148;p82"/>
          <p:cNvPicPr preferRelativeResize="0"/>
          <p:nvPr/>
        </p:nvPicPr>
        <p:blipFill rotWithShape="1">
          <a:blip r:embed="rId2">
            <a:alphaModFix/>
          </a:blip>
          <a:srcRect/>
          <a:stretch/>
        </p:blipFill>
        <p:spPr>
          <a:xfrm>
            <a:off x="1624668" y="6178884"/>
            <a:ext cx="3926164" cy="54259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49"/>
        <p:cNvGrpSpPr/>
        <p:nvPr/>
      </p:nvGrpSpPr>
      <p:grpSpPr>
        <a:xfrm>
          <a:off x="0" y="0"/>
          <a:ext cx="0" cy="0"/>
          <a:chOff x="0" y="0"/>
          <a:chExt cx="0" cy="0"/>
        </a:xfrm>
      </p:grpSpPr>
      <p:sp>
        <p:nvSpPr>
          <p:cNvPr id="150" name="Google Shape;150;p83"/>
          <p:cNvSpPr txBox="1">
            <a:spLocks noGrp="1"/>
          </p:cNvSpPr>
          <p:nvPr>
            <p:ph type="title"/>
          </p:nvPr>
        </p:nvSpPr>
        <p:spPr>
          <a:xfrm>
            <a:off x="294199" y="365125"/>
            <a:ext cx="1152674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1" name="Google Shape;151;p83"/>
          <p:cNvSpPr txBox="1">
            <a:spLocks noGrp="1"/>
          </p:cNvSpPr>
          <p:nvPr>
            <p:ph type="body" idx="1"/>
          </p:nvPr>
        </p:nvSpPr>
        <p:spPr>
          <a:xfrm>
            <a:off x="294200" y="1703465"/>
            <a:ext cx="564873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52" name="Google Shape;152;p83"/>
          <p:cNvSpPr txBox="1">
            <a:spLocks noGrp="1"/>
          </p:cNvSpPr>
          <p:nvPr>
            <p:ph type="body" idx="2"/>
          </p:nvPr>
        </p:nvSpPr>
        <p:spPr>
          <a:xfrm>
            <a:off x="6172202" y="1703465"/>
            <a:ext cx="5648739"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53" name="Google Shape;153;p83"/>
          <p:cNvSpPr txBox="1">
            <a:spLocks noGrp="1"/>
          </p:cNvSpPr>
          <p:nvPr>
            <p:ph type="ftr" idx="11"/>
          </p:nvPr>
        </p:nvSpPr>
        <p:spPr>
          <a:xfrm>
            <a:off x="513829" y="6363318"/>
            <a:ext cx="5966098"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4" name="Google Shape;154;p83"/>
          <p:cNvSpPr txBox="1">
            <a:spLocks noGrp="1"/>
          </p:cNvSpPr>
          <p:nvPr>
            <p:ph type="sldNum" idx="12"/>
          </p:nvPr>
        </p:nvSpPr>
        <p:spPr>
          <a:xfrm>
            <a:off x="0" y="6363318"/>
            <a:ext cx="51646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cxnSp>
        <p:nvCxnSpPr>
          <p:cNvPr id="155" name="Google Shape;155;p83"/>
          <p:cNvCxnSpPr/>
          <p:nvPr/>
        </p:nvCxnSpPr>
        <p:spPr>
          <a:xfrm>
            <a:off x="513829" y="6412530"/>
            <a:ext cx="0" cy="266700"/>
          </a:xfrm>
          <a:prstGeom prst="straightConnector1">
            <a:avLst/>
          </a:prstGeom>
          <a:noFill/>
          <a:ln w="19050" cap="flat" cmpd="sng">
            <a:solidFill>
              <a:schemeClr val="dk1"/>
            </a:solidFill>
            <a:prstDash val="solid"/>
            <a:miter lim="800000"/>
            <a:headEnd type="none" w="sm" len="sm"/>
            <a:tailEnd type="none" w="sm" len="sm"/>
          </a:ln>
        </p:spPr>
      </p:cxnSp>
      <p:sp>
        <p:nvSpPr>
          <p:cNvPr id="156" name="Google Shape;156;p83"/>
          <p:cNvSpPr txBox="1">
            <a:spLocks noGrp="1"/>
          </p:cNvSpPr>
          <p:nvPr>
            <p:ph type="body" idx="3"/>
          </p:nvPr>
        </p:nvSpPr>
        <p:spPr>
          <a:xfrm>
            <a:off x="294199" y="2527377"/>
            <a:ext cx="5648739" cy="364958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83"/>
          <p:cNvSpPr txBox="1">
            <a:spLocks noGrp="1"/>
          </p:cNvSpPr>
          <p:nvPr>
            <p:ph type="body" idx="4"/>
          </p:nvPr>
        </p:nvSpPr>
        <p:spPr>
          <a:xfrm>
            <a:off x="6172202" y="2527377"/>
            <a:ext cx="5648739" cy="364958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58" name="Google Shape;158;p83"/>
          <p:cNvPicPr preferRelativeResize="0"/>
          <p:nvPr/>
        </p:nvPicPr>
        <p:blipFill rotWithShape="1">
          <a:blip r:embed="rId2">
            <a:alphaModFix/>
          </a:blip>
          <a:srcRect/>
          <a:stretch/>
        </p:blipFill>
        <p:spPr>
          <a:xfrm>
            <a:off x="10081646" y="6252494"/>
            <a:ext cx="1975136" cy="49378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3"/>
          <p:cNvSpPr txBox="1">
            <a:spLocks noGrp="1"/>
          </p:cNvSpPr>
          <p:nvPr>
            <p:ph type="title"/>
          </p:nvPr>
        </p:nvSpPr>
        <p:spPr>
          <a:xfrm>
            <a:off x="971550" y="196849"/>
            <a:ext cx="10382250" cy="10719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63"/>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64"/>
          <p:cNvSpPr/>
          <p:nvPr/>
        </p:nvSpPr>
        <p:spPr>
          <a:xfrm>
            <a:off x="971550" y="196849"/>
            <a:ext cx="11220450" cy="738099"/>
          </a:xfrm>
          <a:prstGeom prst="round2DiagRect">
            <a:avLst>
              <a:gd name="adj1" fmla="val 16667"/>
              <a:gd name="adj2" fmla="val 0"/>
            </a:avLst>
          </a:prstGeom>
          <a:solidFill>
            <a:srgbClr val="76BC2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sp>
        <p:nvSpPr>
          <p:cNvPr id="27" name="Google Shape;27;p64"/>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64"/>
          <p:cNvSpPr txBox="1">
            <a:spLocks noGrp="1"/>
          </p:cNvSpPr>
          <p:nvPr>
            <p:ph type="body" idx="1"/>
          </p:nvPr>
        </p:nvSpPr>
        <p:spPr>
          <a:xfrm>
            <a:off x="971550" y="1345214"/>
            <a:ext cx="10515600" cy="4667652"/>
          </a:xfrm>
          <a:prstGeom prst="rect">
            <a:avLst/>
          </a:prstGeom>
          <a:noFill/>
          <a:ln>
            <a:noFill/>
          </a:ln>
        </p:spPr>
        <p:txBody>
          <a:bodyPr spcFirstLastPara="1" wrap="square" lIns="91425" tIns="45700" rIns="91425" bIns="45700" anchor="t" anchorCtr="0">
            <a:normAutofit/>
          </a:bodyPr>
          <a:lstStyle>
            <a:lvl1pPr marL="457200" lvl="0" indent="-457200" algn="l">
              <a:lnSpc>
                <a:spcPct val="90000"/>
              </a:lnSpc>
              <a:spcBef>
                <a:spcPts val="1000"/>
              </a:spcBef>
              <a:spcAft>
                <a:spcPts val="0"/>
              </a:spcAft>
              <a:buClr>
                <a:srgbClr val="FFD100"/>
              </a:buClr>
              <a:buSzPts val="3600"/>
              <a:buChar char="•"/>
              <a:defRPr b="0" i="0">
                <a:solidFill>
                  <a:srgbClr val="263746"/>
                </a:solidFill>
                <a:latin typeface="Gill Sans"/>
                <a:ea typeface="Gill Sans"/>
                <a:cs typeface="Gill Sans"/>
                <a:sym typeface="Gill Sans"/>
              </a:defRPr>
            </a:lvl1pPr>
            <a:lvl2pPr marL="914400" lvl="1" indent="-431800" algn="l">
              <a:lnSpc>
                <a:spcPct val="90000"/>
              </a:lnSpc>
              <a:spcBef>
                <a:spcPts val="500"/>
              </a:spcBef>
              <a:spcAft>
                <a:spcPts val="0"/>
              </a:spcAft>
              <a:buClr>
                <a:srgbClr val="FFD100"/>
              </a:buClr>
              <a:buSzPts val="3200"/>
              <a:buChar char="•"/>
              <a:defRPr b="0" i="0">
                <a:solidFill>
                  <a:srgbClr val="263746"/>
                </a:solidFill>
                <a:latin typeface="Gill Sans"/>
                <a:ea typeface="Gill Sans"/>
                <a:cs typeface="Gill Sans"/>
                <a:sym typeface="Gill Sans"/>
              </a:defRPr>
            </a:lvl2pPr>
            <a:lvl3pPr marL="1371600" lvl="2" indent="-406400" algn="l">
              <a:lnSpc>
                <a:spcPct val="90000"/>
              </a:lnSpc>
              <a:spcBef>
                <a:spcPts val="500"/>
              </a:spcBef>
              <a:spcAft>
                <a:spcPts val="0"/>
              </a:spcAft>
              <a:buClr>
                <a:srgbClr val="FFD100"/>
              </a:buClr>
              <a:buSzPts val="2800"/>
              <a:buChar char="•"/>
              <a:defRPr b="0" i="0">
                <a:solidFill>
                  <a:srgbClr val="263746"/>
                </a:solidFill>
                <a:latin typeface="Gill Sans"/>
                <a:ea typeface="Gill Sans"/>
                <a:cs typeface="Gill Sans"/>
                <a:sym typeface="Gill Sans"/>
              </a:defRPr>
            </a:lvl3pPr>
            <a:lvl4pPr marL="1828800" lvl="3" indent="-381000" algn="l">
              <a:lnSpc>
                <a:spcPct val="90000"/>
              </a:lnSpc>
              <a:spcBef>
                <a:spcPts val="500"/>
              </a:spcBef>
              <a:spcAft>
                <a:spcPts val="0"/>
              </a:spcAft>
              <a:buClr>
                <a:srgbClr val="FFD100"/>
              </a:buClr>
              <a:buSzPts val="2400"/>
              <a:buChar char="•"/>
              <a:defRPr b="0" i="0">
                <a:solidFill>
                  <a:srgbClr val="263746"/>
                </a:solidFill>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31" name="Google Shape;31;p64"/>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51"/>
        <p:cNvGrpSpPr/>
        <p:nvPr/>
      </p:nvGrpSpPr>
      <p:grpSpPr>
        <a:xfrm>
          <a:off x="0" y="0"/>
          <a:ext cx="0" cy="0"/>
          <a:chOff x="0" y="0"/>
          <a:chExt cx="0" cy="0"/>
        </a:xfrm>
      </p:grpSpPr>
      <p:sp>
        <p:nvSpPr>
          <p:cNvPr id="52" name="Google Shape;52;p68"/>
          <p:cNvSpPr/>
          <p:nvPr/>
        </p:nvSpPr>
        <p:spPr>
          <a:xfrm>
            <a:off x="971550" y="196849"/>
            <a:ext cx="11220450" cy="748373"/>
          </a:xfrm>
          <a:prstGeom prst="round2DiagRect">
            <a:avLst>
              <a:gd name="adj1" fmla="val 16667"/>
              <a:gd name="adj2" fmla="val 0"/>
            </a:avLst>
          </a:prstGeom>
          <a:solidFill>
            <a:srgbClr val="008AA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sp>
        <p:nvSpPr>
          <p:cNvPr id="53" name="Google Shape;53;p68"/>
          <p:cNvSpPr txBox="1">
            <a:spLocks noGrp="1"/>
          </p:cNvSpPr>
          <p:nvPr>
            <p:ph type="title"/>
          </p:nvPr>
        </p:nvSpPr>
        <p:spPr>
          <a:xfrm>
            <a:off x="971550" y="196849"/>
            <a:ext cx="10382250" cy="74837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68"/>
          <p:cNvSpPr txBox="1">
            <a:spLocks noGrp="1"/>
          </p:cNvSpPr>
          <p:nvPr>
            <p:ph type="body" idx="1"/>
          </p:nvPr>
        </p:nvSpPr>
        <p:spPr>
          <a:xfrm>
            <a:off x="971550" y="1297653"/>
            <a:ext cx="10515600" cy="4667652"/>
          </a:xfrm>
          <a:prstGeom prst="rect">
            <a:avLst/>
          </a:prstGeom>
          <a:noFill/>
          <a:ln>
            <a:noFill/>
          </a:ln>
        </p:spPr>
        <p:txBody>
          <a:bodyPr spcFirstLastPara="1" wrap="square" lIns="91425" tIns="45700" rIns="91425" bIns="45700" anchor="t" anchorCtr="0">
            <a:normAutofit/>
          </a:bodyPr>
          <a:lstStyle>
            <a:lvl1pPr marL="457200" lvl="0" indent="-457200" algn="l">
              <a:lnSpc>
                <a:spcPct val="90000"/>
              </a:lnSpc>
              <a:spcBef>
                <a:spcPts val="1000"/>
              </a:spcBef>
              <a:spcAft>
                <a:spcPts val="0"/>
              </a:spcAft>
              <a:buClr>
                <a:srgbClr val="EB8952"/>
              </a:buClr>
              <a:buSzPts val="3600"/>
              <a:buChar char="•"/>
              <a:defRPr b="0" i="0">
                <a:latin typeface="Gill Sans"/>
                <a:ea typeface="Gill Sans"/>
                <a:cs typeface="Gill Sans"/>
                <a:sym typeface="Gill Sans"/>
              </a:defRPr>
            </a:lvl1pPr>
            <a:lvl2pPr marL="914400" lvl="1" indent="-431800" algn="l">
              <a:lnSpc>
                <a:spcPct val="90000"/>
              </a:lnSpc>
              <a:spcBef>
                <a:spcPts val="500"/>
              </a:spcBef>
              <a:spcAft>
                <a:spcPts val="0"/>
              </a:spcAft>
              <a:buClr>
                <a:srgbClr val="EB8952"/>
              </a:buClr>
              <a:buSzPts val="3200"/>
              <a:buChar char="•"/>
              <a:defRPr b="0" i="0">
                <a:latin typeface="Gill Sans"/>
                <a:ea typeface="Gill Sans"/>
                <a:cs typeface="Gill Sans"/>
                <a:sym typeface="Gill Sans"/>
              </a:defRPr>
            </a:lvl2pPr>
            <a:lvl3pPr marL="1371600" lvl="2" indent="-406400" algn="l">
              <a:lnSpc>
                <a:spcPct val="90000"/>
              </a:lnSpc>
              <a:spcBef>
                <a:spcPts val="500"/>
              </a:spcBef>
              <a:spcAft>
                <a:spcPts val="0"/>
              </a:spcAft>
              <a:buClr>
                <a:srgbClr val="EB8952"/>
              </a:buClr>
              <a:buSzPts val="2800"/>
              <a:buChar char="•"/>
              <a:defRPr b="0" i="0">
                <a:latin typeface="Gill Sans"/>
                <a:ea typeface="Gill Sans"/>
                <a:cs typeface="Gill Sans"/>
                <a:sym typeface="Gill Sans"/>
              </a:defRPr>
            </a:lvl3pPr>
            <a:lvl4pPr marL="1828800" lvl="3" indent="-381000" algn="l">
              <a:lnSpc>
                <a:spcPct val="90000"/>
              </a:lnSpc>
              <a:spcBef>
                <a:spcPts val="500"/>
              </a:spcBef>
              <a:spcAft>
                <a:spcPts val="0"/>
              </a:spcAft>
              <a:buClr>
                <a:srgbClr val="EB8952"/>
              </a:buClr>
              <a:buSzPts val="2400"/>
              <a:buChar char="•"/>
              <a:defRPr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6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57" name="Google Shape;57;p68"/>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58"/>
        <p:cNvGrpSpPr/>
        <p:nvPr/>
      </p:nvGrpSpPr>
      <p:grpSpPr>
        <a:xfrm>
          <a:off x="0" y="0"/>
          <a:ext cx="0" cy="0"/>
          <a:chOff x="0" y="0"/>
          <a:chExt cx="0" cy="0"/>
        </a:xfrm>
      </p:grpSpPr>
      <p:sp>
        <p:nvSpPr>
          <p:cNvPr id="59" name="Google Shape;59;p69"/>
          <p:cNvSpPr/>
          <p:nvPr/>
        </p:nvSpPr>
        <p:spPr>
          <a:xfrm>
            <a:off x="971550" y="196850"/>
            <a:ext cx="11220450" cy="717550"/>
          </a:xfrm>
          <a:prstGeom prst="round2DiagRect">
            <a:avLst>
              <a:gd name="adj1" fmla="val 16667"/>
              <a:gd name="adj2" fmla="val 0"/>
            </a:avLst>
          </a:prstGeom>
          <a:solidFill>
            <a:srgbClr val="FFD1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sp>
        <p:nvSpPr>
          <p:cNvPr id="60" name="Google Shape;60;p69"/>
          <p:cNvSpPr txBox="1">
            <a:spLocks noGrp="1"/>
          </p:cNvSpPr>
          <p:nvPr>
            <p:ph type="title"/>
          </p:nvPr>
        </p:nvSpPr>
        <p:spPr>
          <a:xfrm>
            <a:off x="971550" y="196849"/>
            <a:ext cx="10382250" cy="7175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69"/>
          <p:cNvSpPr txBox="1">
            <a:spLocks noGrp="1"/>
          </p:cNvSpPr>
          <p:nvPr>
            <p:ph type="body" idx="1"/>
          </p:nvPr>
        </p:nvSpPr>
        <p:spPr>
          <a:xfrm>
            <a:off x="971550" y="1314670"/>
            <a:ext cx="10515600" cy="4667652"/>
          </a:xfrm>
          <a:prstGeom prst="rect">
            <a:avLst/>
          </a:prstGeom>
          <a:noFill/>
          <a:ln>
            <a:noFill/>
          </a:ln>
        </p:spPr>
        <p:txBody>
          <a:bodyPr spcFirstLastPara="1" wrap="square" lIns="91425" tIns="45700" rIns="91425" bIns="45700" anchor="t" anchorCtr="0">
            <a:normAutofit/>
          </a:bodyPr>
          <a:lstStyle>
            <a:lvl1pPr marL="457200" lvl="0" indent="-457200" algn="l">
              <a:lnSpc>
                <a:spcPct val="90000"/>
              </a:lnSpc>
              <a:spcBef>
                <a:spcPts val="1000"/>
              </a:spcBef>
              <a:spcAft>
                <a:spcPts val="0"/>
              </a:spcAft>
              <a:buClr>
                <a:srgbClr val="008AAB"/>
              </a:buClr>
              <a:buSzPts val="3600"/>
              <a:buChar char="•"/>
              <a:defRPr b="0" i="0">
                <a:latin typeface="Gill Sans"/>
                <a:ea typeface="Gill Sans"/>
                <a:cs typeface="Gill Sans"/>
                <a:sym typeface="Gill Sans"/>
              </a:defRPr>
            </a:lvl1pPr>
            <a:lvl2pPr marL="914400" lvl="1" indent="-431800" algn="l">
              <a:lnSpc>
                <a:spcPct val="90000"/>
              </a:lnSpc>
              <a:spcBef>
                <a:spcPts val="500"/>
              </a:spcBef>
              <a:spcAft>
                <a:spcPts val="0"/>
              </a:spcAft>
              <a:buClr>
                <a:srgbClr val="008AAB"/>
              </a:buClr>
              <a:buSzPts val="3200"/>
              <a:buChar char="•"/>
              <a:defRPr b="0" i="0">
                <a:latin typeface="Gill Sans"/>
                <a:ea typeface="Gill Sans"/>
                <a:cs typeface="Gill Sans"/>
                <a:sym typeface="Gill Sans"/>
              </a:defRPr>
            </a:lvl2pPr>
            <a:lvl3pPr marL="1371600" lvl="2" indent="-406400" algn="l">
              <a:lnSpc>
                <a:spcPct val="90000"/>
              </a:lnSpc>
              <a:spcBef>
                <a:spcPts val="500"/>
              </a:spcBef>
              <a:spcAft>
                <a:spcPts val="0"/>
              </a:spcAft>
              <a:buClr>
                <a:srgbClr val="008AAB"/>
              </a:buClr>
              <a:buSzPts val="2800"/>
              <a:buChar char="•"/>
              <a:defRPr b="0" i="0">
                <a:latin typeface="Gill Sans"/>
                <a:ea typeface="Gill Sans"/>
                <a:cs typeface="Gill Sans"/>
                <a:sym typeface="Gill Sans"/>
              </a:defRPr>
            </a:lvl3pPr>
            <a:lvl4pPr marL="1828800" lvl="3" indent="-381000" algn="l">
              <a:lnSpc>
                <a:spcPct val="90000"/>
              </a:lnSpc>
              <a:spcBef>
                <a:spcPts val="500"/>
              </a:spcBef>
              <a:spcAft>
                <a:spcPts val="0"/>
              </a:spcAft>
              <a:buClr>
                <a:srgbClr val="008AAB"/>
              </a:buClr>
              <a:buSzPts val="2400"/>
              <a:buChar char="•"/>
              <a:defRPr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6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64" name="Google Shape;64;p69"/>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wo Content">
  <p:cSld name="2_Two Content">
    <p:spTree>
      <p:nvGrpSpPr>
        <p:cNvPr id="1" name="Shape 65"/>
        <p:cNvGrpSpPr/>
        <p:nvPr/>
      </p:nvGrpSpPr>
      <p:grpSpPr>
        <a:xfrm>
          <a:off x="0" y="0"/>
          <a:ext cx="0" cy="0"/>
          <a:chOff x="0" y="0"/>
          <a:chExt cx="0" cy="0"/>
        </a:xfrm>
      </p:grpSpPr>
      <p:sp>
        <p:nvSpPr>
          <p:cNvPr id="66" name="Google Shape;66;p71"/>
          <p:cNvSpPr txBox="1">
            <a:spLocks noGrp="1"/>
          </p:cNvSpPr>
          <p:nvPr>
            <p:ph type="title"/>
          </p:nvPr>
        </p:nvSpPr>
        <p:spPr>
          <a:xfrm>
            <a:off x="971550" y="196849"/>
            <a:ext cx="10382250" cy="132347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71"/>
          <p:cNvSpPr txBox="1">
            <a:spLocks noGrp="1"/>
          </p:cNvSpPr>
          <p:nvPr>
            <p:ph type="body" idx="1"/>
          </p:nvPr>
        </p:nvSpPr>
        <p:spPr>
          <a:xfrm>
            <a:off x="838200" y="1699715"/>
            <a:ext cx="5181600" cy="447724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76BC21"/>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rgbClr val="76BC21"/>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rgbClr val="76BC21"/>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76BC21"/>
              </a:buClr>
              <a:buSzPts val="2000"/>
              <a:buChar char="•"/>
              <a:defRPr sz="2000" b="0" i="0">
                <a:latin typeface="Gill Sans"/>
                <a:ea typeface="Gill Sans"/>
                <a:cs typeface="Gill Sans"/>
                <a:sym typeface="Gill Sans"/>
              </a:defRPr>
            </a:lvl4pPr>
            <a:lvl5pPr marL="2286000" lvl="4" indent="-355600" algn="l">
              <a:lnSpc>
                <a:spcPct val="90000"/>
              </a:lnSpc>
              <a:spcBef>
                <a:spcPts val="500"/>
              </a:spcBef>
              <a:spcAft>
                <a:spcPts val="0"/>
              </a:spcAft>
              <a:buClr>
                <a:srgbClr val="76BC21"/>
              </a:buClr>
              <a:buSzPts val="20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71"/>
          <p:cNvSpPr txBox="1">
            <a:spLocks noGrp="1"/>
          </p:cNvSpPr>
          <p:nvPr>
            <p:ph type="body" idx="2"/>
          </p:nvPr>
        </p:nvSpPr>
        <p:spPr>
          <a:xfrm>
            <a:off x="6172200" y="1699715"/>
            <a:ext cx="5181600" cy="447724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76BC21"/>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rgbClr val="76BC21"/>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rgbClr val="76BC21"/>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76BC21"/>
              </a:buClr>
              <a:buSzPts val="2000"/>
              <a:buChar char="•"/>
              <a:defRPr sz="2000" b="0" i="0">
                <a:latin typeface="Gill Sans"/>
                <a:ea typeface="Gill Sans"/>
                <a:cs typeface="Gill Sans"/>
                <a:sym typeface="Gill Sans"/>
              </a:defRPr>
            </a:lvl4pPr>
            <a:lvl5pPr marL="2286000" lvl="4" indent="-228600" algn="l">
              <a:lnSpc>
                <a:spcPct val="90000"/>
              </a:lnSpc>
              <a:spcBef>
                <a:spcPts val="500"/>
              </a:spcBef>
              <a:spcAft>
                <a:spcPts val="0"/>
              </a:spcAft>
              <a:buClr>
                <a:srgbClr val="76BC21"/>
              </a:buClr>
              <a:buSzPts val="2000"/>
              <a:buNone/>
              <a:defRPr b="0" i="0">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7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sp>
        <p:nvSpPr>
          <p:cNvPr id="71" name="Google Shape;71;p71"/>
          <p:cNvSpPr/>
          <p:nvPr/>
        </p:nvSpPr>
        <p:spPr>
          <a:xfrm rot="1365024">
            <a:off x="10001248" y="3623531"/>
            <a:ext cx="3308350" cy="2876550"/>
          </a:xfrm>
          <a:prstGeom prst="triangle">
            <a:avLst>
              <a:gd name="adj" fmla="val 50000"/>
            </a:avLst>
          </a:prstGeom>
          <a:solidFill>
            <a:srgbClr val="DB60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72" name="Google Shape;72;p71" descr="Serious-Baby-Girl-512X384-487.jpg"/>
          <p:cNvPicPr preferRelativeResize="0"/>
          <p:nvPr/>
        </p:nvPicPr>
        <p:blipFill rotWithShape="1">
          <a:blip r:embed="rId2">
            <a:alphaModFix/>
          </a:blip>
          <a:srcRect/>
          <a:stretch/>
        </p:blipFill>
        <p:spPr>
          <a:xfrm>
            <a:off x="9345514" y="4584493"/>
            <a:ext cx="3245465" cy="2273507"/>
          </a:xfrm>
          <a:prstGeom prst="rect">
            <a:avLst/>
          </a:prstGeom>
          <a:noFill/>
          <a:ln>
            <a:noFill/>
          </a:ln>
        </p:spPr>
      </p:pic>
      <p:pic>
        <p:nvPicPr>
          <p:cNvPr id="73" name="Google Shape;73;p71"/>
          <p:cNvPicPr preferRelativeResize="0"/>
          <p:nvPr/>
        </p:nvPicPr>
        <p:blipFill rotWithShape="1">
          <a:blip r:embed="rId3">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74"/>
        <p:cNvGrpSpPr/>
        <p:nvPr/>
      </p:nvGrpSpPr>
      <p:grpSpPr>
        <a:xfrm>
          <a:off x="0" y="0"/>
          <a:ext cx="0" cy="0"/>
          <a:chOff x="0" y="0"/>
          <a:chExt cx="0" cy="0"/>
        </a:xfrm>
      </p:grpSpPr>
      <p:sp>
        <p:nvSpPr>
          <p:cNvPr id="75" name="Google Shape;75;p72"/>
          <p:cNvSpPr txBox="1">
            <a:spLocks noGrp="1"/>
          </p:cNvSpPr>
          <p:nvPr>
            <p:ph type="title"/>
          </p:nvPr>
        </p:nvSpPr>
        <p:spPr>
          <a:xfrm>
            <a:off x="971550" y="196849"/>
            <a:ext cx="10382250" cy="132347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72"/>
          <p:cNvSpPr txBox="1">
            <a:spLocks noGrp="1"/>
          </p:cNvSpPr>
          <p:nvPr>
            <p:ph type="body" idx="1"/>
          </p:nvPr>
        </p:nvSpPr>
        <p:spPr>
          <a:xfrm>
            <a:off x="838200" y="1699715"/>
            <a:ext cx="5181600" cy="447724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EB8952"/>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rgbClr val="EB8952"/>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rgbClr val="EB8952"/>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EB8952"/>
              </a:buClr>
              <a:buSzPts val="2000"/>
              <a:buChar char="•"/>
              <a:defRPr sz="2000" b="0" i="0">
                <a:latin typeface="Gill Sans"/>
                <a:ea typeface="Gill Sans"/>
                <a:cs typeface="Gill Sans"/>
                <a:sym typeface="Gill Sans"/>
              </a:defRPr>
            </a:lvl4pPr>
            <a:lvl5pPr marL="2286000" lvl="4" indent="-355600" algn="l">
              <a:lnSpc>
                <a:spcPct val="90000"/>
              </a:lnSpc>
              <a:spcBef>
                <a:spcPts val="500"/>
              </a:spcBef>
              <a:spcAft>
                <a:spcPts val="0"/>
              </a:spcAft>
              <a:buClr>
                <a:srgbClr val="EB8952"/>
              </a:buClr>
              <a:buSzPts val="20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72"/>
          <p:cNvSpPr txBox="1">
            <a:spLocks noGrp="1"/>
          </p:cNvSpPr>
          <p:nvPr>
            <p:ph type="body" idx="2"/>
          </p:nvPr>
        </p:nvSpPr>
        <p:spPr>
          <a:xfrm>
            <a:off x="6172200" y="1699715"/>
            <a:ext cx="5181600" cy="447724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EB8952"/>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rgbClr val="EB8952"/>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rgbClr val="EB8952"/>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EB8952"/>
              </a:buClr>
              <a:buSzPts val="2000"/>
              <a:buChar char="•"/>
              <a:defRPr sz="2000" b="0" i="0">
                <a:latin typeface="Gill Sans"/>
                <a:ea typeface="Gill Sans"/>
                <a:cs typeface="Gill Sans"/>
                <a:sym typeface="Gill Sans"/>
              </a:defRPr>
            </a:lvl4pPr>
            <a:lvl5pPr marL="2286000" lvl="4" indent="-228600" algn="l">
              <a:lnSpc>
                <a:spcPct val="90000"/>
              </a:lnSpc>
              <a:spcBef>
                <a:spcPts val="500"/>
              </a:spcBef>
              <a:spcAft>
                <a:spcPts val="0"/>
              </a:spcAft>
              <a:buClr>
                <a:srgbClr val="EB8952"/>
              </a:buClr>
              <a:buSzPts val="2000"/>
              <a:buNone/>
              <a:defRPr b="0" i="0">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7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sp>
        <p:nvSpPr>
          <p:cNvPr id="80" name="Google Shape;80;p72"/>
          <p:cNvSpPr/>
          <p:nvPr/>
        </p:nvSpPr>
        <p:spPr>
          <a:xfrm rot="1365024">
            <a:off x="10001248" y="3623531"/>
            <a:ext cx="3308350" cy="2876550"/>
          </a:xfrm>
          <a:prstGeom prst="triangle">
            <a:avLst>
              <a:gd name="adj" fmla="val 50000"/>
            </a:avLst>
          </a:prstGeom>
          <a:solidFill>
            <a:srgbClr val="008AA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81" name="Google Shape;81;p72" descr="Serious-Baby-Girl-512X384-487.jpg"/>
          <p:cNvPicPr preferRelativeResize="0"/>
          <p:nvPr/>
        </p:nvPicPr>
        <p:blipFill rotWithShape="1">
          <a:blip r:embed="rId2">
            <a:alphaModFix/>
          </a:blip>
          <a:srcRect/>
          <a:stretch/>
        </p:blipFill>
        <p:spPr>
          <a:xfrm>
            <a:off x="9345514" y="4584493"/>
            <a:ext cx="3245465" cy="2273507"/>
          </a:xfrm>
          <a:prstGeom prst="rect">
            <a:avLst/>
          </a:prstGeom>
          <a:noFill/>
          <a:ln>
            <a:noFill/>
          </a:ln>
        </p:spPr>
      </p:pic>
      <p:pic>
        <p:nvPicPr>
          <p:cNvPr id="82" name="Google Shape;82;p72"/>
          <p:cNvPicPr preferRelativeResize="0"/>
          <p:nvPr/>
        </p:nvPicPr>
        <p:blipFill rotWithShape="1">
          <a:blip r:embed="rId3">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Two Content">
  <p:cSld name="3_Two Content">
    <p:spTree>
      <p:nvGrpSpPr>
        <p:cNvPr id="1" name="Shape 83"/>
        <p:cNvGrpSpPr/>
        <p:nvPr/>
      </p:nvGrpSpPr>
      <p:grpSpPr>
        <a:xfrm>
          <a:off x="0" y="0"/>
          <a:ext cx="0" cy="0"/>
          <a:chOff x="0" y="0"/>
          <a:chExt cx="0" cy="0"/>
        </a:xfrm>
      </p:grpSpPr>
      <p:sp>
        <p:nvSpPr>
          <p:cNvPr id="84" name="Google Shape;84;p73"/>
          <p:cNvSpPr txBox="1">
            <a:spLocks noGrp="1"/>
          </p:cNvSpPr>
          <p:nvPr>
            <p:ph type="title"/>
          </p:nvPr>
        </p:nvSpPr>
        <p:spPr>
          <a:xfrm>
            <a:off x="971550" y="196849"/>
            <a:ext cx="10382250" cy="132347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73"/>
          <p:cNvSpPr txBox="1">
            <a:spLocks noGrp="1"/>
          </p:cNvSpPr>
          <p:nvPr>
            <p:ph type="body" idx="1"/>
          </p:nvPr>
        </p:nvSpPr>
        <p:spPr>
          <a:xfrm>
            <a:off x="838200" y="1699715"/>
            <a:ext cx="5181600" cy="447724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008AAB"/>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rgbClr val="008AAB"/>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rgbClr val="008AAB"/>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008AAB"/>
              </a:buClr>
              <a:buSzPts val="2000"/>
              <a:buChar char="•"/>
              <a:defRPr sz="2000"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 name="Google Shape;86;p73"/>
          <p:cNvSpPr txBox="1">
            <a:spLocks noGrp="1"/>
          </p:cNvSpPr>
          <p:nvPr>
            <p:ph type="body" idx="2"/>
          </p:nvPr>
        </p:nvSpPr>
        <p:spPr>
          <a:xfrm>
            <a:off x="6172200" y="1699715"/>
            <a:ext cx="5181600" cy="447724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008AAB"/>
              </a:buClr>
              <a:buSzPts val="3200"/>
              <a:buChar char="•"/>
              <a:defRPr sz="3200" b="0" i="0">
                <a:latin typeface="Gill Sans"/>
                <a:ea typeface="Gill Sans"/>
                <a:cs typeface="Gill Sans"/>
                <a:sym typeface="Gill Sans"/>
              </a:defRPr>
            </a:lvl1pPr>
            <a:lvl2pPr marL="914400" lvl="1" indent="-406400" algn="l">
              <a:lnSpc>
                <a:spcPct val="90000"/>
              </a:lnSpc>
              <a:spcBef>
                <a:spcPts val="500"/>
              </a:spcBef>
              <a:spcAft>
                <a:spcPts val="0"/>
              </a:spcAft>
              <a:buClr>
                <a:srgbClr val="008AAB"/>
              </a:buClr>
              <a:buSzPts val="2800"/>
              <a:buChar char="•"/>
              <a:defRPr sz="2800" b="0" i="0">
                <a:latin typeface="Gill Sans"/>
                <a:ea typeface="Gill Sans"/>
                <a:cs typeface="Gill Sans"/>
                <a:sym typeface="Gill Sans"/>
              </a:defRPr>
            </a:lvl2pPr>
            <a:lvl3pPr marL="1371600" lvl="2" indent="-381000" algn="l">
              <a:lnSpc>
                <a:spcPct val="90000"/>
              </a:lnSpc>
              <a:spcBef>
                <a:spcPts val="500"/>
              </a:spcBef>
              <a:spcAft>
                <a:spcPts val="0"/>
              </a:spcAft>
              <a:buClr>
                <a:srgbClr val="008AAB"/>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008AAB"/>
              </a:buClr>
              <a:buSzPts val="2000"/>
              <a:buChar char="•"/>
              <a:defRPr sz="2000"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7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sp>
        <p:nvSpPr>
          <p:cNvPr id="89" name="Google Shape;89;p73"/>
          <p:cNvSpPr/>
          <p:nvPr/>
        </p:nvSpPr>
        <p:spPr>
          <a:xfrm rot="1365024">
            <a:off x="10001248" y="3623531"/>
            <a:ext cx="3308350" cy="2876550"/>
          </a:xfrm>
          <a:prstGeom prst="triangle">
            <a:avLst>
              <a:gd name="adj" fmla="val 50000"/>
            </a:avLst>
          </a:prstGeom>
          <a:solidFill>
            <a:srgbClr val="FFD1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90" name="Google Shape;90;p73" descr="Serious-Baby-Girl-512X384-487.jpg"/>
          <p:cNvPicPr preferRelativeResize="0"/>
          <p:nvPr/>
        </p:nvPicPr>
        <p:blipFill rotWithShape="1">
          <a:blip r:embed="rId2">
            <a:alphaModFix/>
          </a:blip>
          <a:srcRect/>
          <a:stretch/>
        </p:blipFill>
        <p:spPr>
          <a:xfrm>
            <a:off x="9345514" y="4584493"/>
            <a:ext cx="3245465" cy="2273507"/>
          </a:xfrm>
          <a:prstGeom prst="rect">
            <a:avLst/>
          </a:prstGeom>
          <a:noFill/>
          <a:ln>
            <a:noFill/>
          </a:ln>
        </p:spPr>
      </p:pic>
      <p:pic>
        <p:nvPicPr>
          <p:cNvPr id="91" name="Google Shape;91;p73"/>
          <p:cNvPicPr preferRelativeResize="0"/>
          <p:nvPr/>
        </p:nvPicPr>
        <p:blipFill rotWithShape="1">
          <a:blip r:embed="rId3">
            <a:alphaModFix/>
          </a:blip>
          <a:srcRect/>
          <a:stretch/>
        </p:blipFill>
        <p:spPr>
          <a:xfrm>
            <a:off x="132470" y="6221281"/>
            <a:ext cx="3930647" cy="537817"/>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5_Comparison">
  <p:cSld name="5_Comparison">
    <p:spTree>
      <p:nvGrpSpPr>
        <p:cNvPr id="1" name="Shape 92"/>
        <p:cNvGrpSpPr/>
        <p:nvPr/>
      </p:nvGrpSpPr>
      <p:grpSpPr>
        <a:xfrm>
          <a:off x="0" y="0"/>
          <a:ext cx="0" cy="0"/>
          <a:chOff x="0" y="0"/>
          <a:chExt cx="0" cy="0"/>
        </a:xfrm>
      </p:grpSpPr>
      <p:sp>
        <p:nvSpPr>
          <p:cNvPr id="93" name="Google Shape;93;p75"/>
          <p:cNvSpPr/>
          <p:nvPr/>
        </p:nvSpPr>
        <p:spPr>
          <a:xfrm>
            <a:off x="839788" y="196849"/>
            <a:ext cx="11352212" cy="779196"/>
          </a:xfrm>
          <a:prstGeom prst="round2DiagRect">
            <a:avLst>
              <a:gd name="adj1" fmla="val 16667"/>
              <a:gd name="adj2" fmla="val 0"/>
            </a:avLst>
          </a:prstGeom>
          <a:solidFill>
            <a:srgbClr val="008AA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sp>
        <p:nvSpPr>
          <p:cNvPr id="94" name="Google Shape;94;p75"/>
          <p:cNvSpPr txBox="1">
            <a:spLocks noGrp="1"/>
          </p:cNvSpPr>
          <p:nvPr>
            <p:ph type="title"/>
          </p:nvPr>
        </p:nvSpPr>
        <p:spPr>
          <a:xfrm>
            <a:off x="839788" y="188913"/>
            <a:ext cx="10515600" cy="82391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7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atin typeface="Gill Sans"/>
                <a:ea typeface="Gill Sans"/>
                <a:cs typeface="Gill Sans"/>
                <a:sym typeface="Gill Sans"/>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6" name="Google Shape;96;p7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EB8952"/>
              </a:buClr>
              <a:buSzPts val="2800"/>
              <a:buChar char="•"/>
              <a:defRPr sz="2800" b="0" i="0">
                <a:latin typeface="Gill Sans"/>
                <a:ea typeface="Gill Sans"/>
                <a:cs typeface="Gill Sans"/>
                <a:sym typeface="Gill Sans"/>
              </a:defRPr>
            </a:lvl1pPr>
            <a:lvl2pPr marL="914400" lvl="1" indent="-381000" algn="l">
              <a:lnSpc>
                <a:spcPct val="90000"/>
              </a:lnSpc>
              <a:spcBef>
                <a:spcPts val="500"/>
              </a:spcBef>
              <a:spcAft>
                <a:spcPts val="0"/>
              </a:spcAft>
              <a:buClr>
                <a:srgbClr val="EB8952"/>
              </a:buClr>
              <a:buSzPts val="2400"/>
              <a:buChar char="•"/>
              <a:defRPr sz="2400" b="0" i="0">
                <a:latin typeface="Gill Sans"/>
                <a:ea typeface="Gill Sans"/>
                <a:cs typeface="Gill Sans"/>
                <a:sym typeface="Gill Sans"/>
              </a:defRPr>
            </a:lvl2pPr>
            <a:lvl3pPr marL="1371600" lvl="2" indent="-381000" algn="l">
              <a:lnSpc>
                <a:spcPct val="90000"/>
              </a:lnSpc>
              <a:spcBef>
                <a:spcPts val="500"/>
              </a:spcBef>
              <a:spcAft>
                <a:spcPts val="0"/>
              </a:spcAft>
              <a:buClr>
                <a:srgbClr val="EB8952"/>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EB8952"/>
              </a:buClr>
              <a:buSzPts val="2000"/>
              <a:buChar char="•"/>
              <a:defRPr sz="2000"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7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atin typeface="Gill Sans"/>
                <a:ea typeface="Gill Sans"/>
                <a:cs typeface="Gill Sans"/>
                <a:sym typeface="Gill Sans"/>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8" name="Google Shape;98;p7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EB8952"/>
              </a:buClr>
              <a:buSzPts val="2800"/>
              <a:buChar char="•"/>
              <a:defRPr sz="2800" b="0" i="0">
                <a:latin typeface="Gill Sans"/>
                <a:ea typeface="Gill Sans"/>
                <a:cs typeface="Gill Sans"/>
                <a:sym typeface="Gill Sans"/>
              </a:defRPr>
            </a:lvl1pPr>
            <a:lvl2pPr marL="914400" lvl="1" indent="-381000" algn="l">
              <a:lnSpc>
                <a:spcPct val="90000"/>
              </a:lnSpc>
              <a:spcBef>
                <a:spcPts val="500"/>
              </a:spcBef>
              <a:spcAft>
                <a:spcPts val="0"/>
              </a:spcAft>
              <a:buClr>
                <a:srgbClr val="EB8952"/>
              </a:buClr>
              <a:buSzPts val="2400"/>
              <a:buChar char="•"/>
              <a:defRPr sz="2400" b="0" i="0">
                <a:latin typeface="Gill Sans"/>
                <a:ea typeface="Gill Sans"/>
                <a:cs typeface="Gill Sans"/>
                <a:sym typeface="Gill Sans"/>
              </a:defRPr>
            </a:lvl2pPr>
            <a:lvl3pPr marL="1371600" lvl="2" indent="-381000" algn="l">
              <a:lnSpc>
                <a:spcPct val="90000"/>
              </a:lnSpc>
              <a:spcBef>
                <a:spcPts val="500"/>
              </a:spcBef>
              <a:spcAft>
                <a:spcPts val="0"/>
              </a:spcAft>
              <a:buClr>
                <a:srgbClr val="EB8952"/>
              </a:buClr>
              <a:buSzPts val="2400"/>
              <a:buChar char="•"/>
              <a:defRPr sz="2400" b="0" i="0">
                <a:latin typeface="Gill Sans"/>
                <a:ea typeface="Gill Sans"/>
                <a:cs typeface="Gill Sans"/>
                <a:sym typeface="Gill Sans"/>
              </a:defRPr>
            </a:lvl3pPr>
            <a:lvl4pPr marL="1828800" lvl="3" indent="-355600" algn="l">
              <a:lnSpc>
                <a:spcPct val="90000"/>
              </a:lnSpc>
              <a:spcBef>
                <a:spcPts val="500"/>
              </a:spcBef>
              <a:spcAft>
                <a:spcPts val="0"/>
              </a:spcAft>
              <a:buClr>
                <a:srgbClr val="EB8952"/>
              </a:buClr>
              <a:buSzPts val="2000"/>
              <a:buChar char="•"/>
              <a:defRPr sz="2000" b="0" i="0">
                <a:latin typeface="Gill Sans"/>
                <a:ea typeface="Gill Sans"/>
                <a:cs typeface="Gill Sans"/>
                <a:sym typeface="Gill Sans"/>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7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p7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101" name="Google Shape;101;p75"/>
          <p:cNvPicPr preferRelativeResize="0"/>
          <p:nvPr/>
        </p:nvPicPr>
        <p:blipFill rotWithShape="1">
          <a:blip r:embed="rId2">
            <a:alphaModFix/>
          </a:blip>
          <a:srcRect/>
          <a:stretch/>
        </p:blipFill>
        <p:spPr>
          <a:xfrm>
            <a:off x="132470" y="6221281"/>
            <a:ext cx="3930647" cy="53781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1"/>
          <p:cNvSpPr txBox="1">
            <a:spLocks noGrp="1"/>
          </p:cNvSpPr>
          <p:nvPr>
            <p:ph type="title"/>
          </p:nvPr>
        </p:nvSpPr>
        <p:spPr>
          <a:xfrm>
            <a:off x="971550" y="196849"/>
            <a:ext cx="10382250" cy="107198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Gill Sans"/>
              <a:buNone/>
              <a:defRPr sz="4400" b="0" i="0" u="none" strike="noStrike" cap="none">
                <a:solidFill>
                  <a:schemeClr val="dk1"/>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61"/>
          <p:cNvSpPr txBox="1">
            <a:spLocks noGrp="1"/>
          </p:cNvSpPr>
          <p:nvPr>
            <p:ph type="body" idx="1"/>
          </p:nvPr>
        </p:nvSpPr>
        <p:spPr>
          <a:xfrm>
            <a:off x="838200" y="1509311"/>
            <a:ext cx="10515600" cy="4667652"/>
          </a:xfrm>
          <a:prstGeom prst="rect">
            <a:avLst/>
          </a:prstGeom>
          <a:noFill/>
          <a:ln>
            <a:noFill/>
          </a:ln>
        </p:spPr>
        <p:txBody>
          <a:bodyPr spcFirstLastPara="1" wrap="square" lIns="91425" tIns="45700" rIns="91425" bIns="45700" anchor="t" anchorCtr="0">
            <a:norm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Gill Sans"/>
                <a:ea typeface="Gill Sans"/>
                <a:cs typeface="Gill Sans"/>
                <a:sym typeface="Gill Sans"/>
              </a:defRPr>
            </a:lvl1pPr>
            <a:lvl2pPr marL="914400" marR="0" lvl="1" indent="-431800" algn="l" rtl="0">
              <a:lnSpc>
                <a:spcPct val="90000"/>
              </a:lnSpc>
              <a:spcBef>
                <a:spcPts val="500"/>
              </a:spcBef>
              <a:spcAft>
                <a:spcPts val="0"/>
              </a:spcAft>
              <a:buClr>
                <a:schemeClr val="dk1"/>
              </a:buClr>
              <a:buSzPts val="3200"/>
              <a:buFont typeface="Arial"/>
              <a:buChar char="•"/>
              <a:defRPr sz="3200" b="0" i="0" u="none" strike="noStrike" cap="none">
                <a:solidFill>
                  <a:schemeClr val="dk1"/>
                </a:solidFill>
                <a:latin typeface="Gill Sans"/>
                <a:ea typeface="Gill Sans"/>
                <a:cs typeface="Gill Sans"/>
                <a:sym typeface="Gill Sans"/>
              </a:defRPr>
            </a:lvl2pPr>
            <a:lvl3pPr marL="1371600" marR="0" lvl="2"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Gill Sans"/>
                <a:ea typeface="Gill Sans"/>
                <a:cs typeface="Gill Sans"/>
                <a:sym typeface="Gill Sans"/>
              </a:defRPr>
            </a:lvl3pPr>
            <a:lvl4pPr marL="1828800" marR="0" lvl="3"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Gill Sans"/>
                <a:ea typeface="Gill Sans"/>
                <a:cs typeface="Gill Sans"/>
                <a:sym typeface="Gill Sans"/>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1"/>
              </a:buClr>
              <a:buSzPts val="52000"/>
              <a:buFont typeface="Gill Sans"/>
              <a:buNone/>
            </a:pPr>
            <a:br>
              <a:rPr lang="en-US" sz="52000"/>
            </a:br>
            <a:r>
              <a:rPr lang="en-US"/>
              <a:t>Module 11: DATA!</a:t>
            </a:r>
            <a:endParaRPr sz="9600">
              <a:solidFill>
                <a:schemeClr val="accent1"/>
              </a:solidFill>
            </a:endParaRPr>
          </a:p>
        </p:txBody>
      </p:sp>
      <p:sp>
        <p:nvSpPr>
          <p:cNvPr id="165" name="Google Shape;165;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r>
              <a:rPr lang="en-US"/>
              <a:t>Supporting Family Child Care Providers in Collecting and Using Data to Make Decisions </a:t>
            </a:r>
            <a:endParaRPr/>
          </a:p>
          <a:p>
            <a:pPr marL="0" lvl="0" indent="0" algn="ctr" rtl="0">
              <a:lnSpc>
                <a:spcPct val="90000"/>
              </a:lnSpc>
              <a:spcBef>
                <a:spcPts val="0"/>
              </a:spcBef>
              <a:spcAft>
                <a:spcPts val="0"/>
              </a:spcAft>
              <a:buClr>
                <a:schemeClr val="dk1"/>
              </a:buClr>
              <a:buSzPts val="2400"/>
              <a:buNone/>
            </a:pPr>
            <a:r>
              <a:rPr lang="en-US"/>
              <a:t>  </a:t>
            </a:r>
            <a:endParaRPr/>
          </a:p>
          <a:p>
            <a:pPr marL="0" lvl="0" indent="0" algn="ctr" rtl="0">
              <a:lnSpc>
                <a:spcPct val="90000"/>
              </a:lnSpc>
              <a:spcBef>
                <a:spcPts val="0"/>
              </a:spcBef>
              <a:spcAft>
                <a:spcPts val="0"/>
              </a:spcAft>
              <a:buClr>
                <a:schemeClr val="dk1"/>
              </a:buClr>
              <a:buSzPts val="24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C79AE-B230-0919-5FB4-6696C1C15890}"/>
              </a:ext>
            </a:extLst>
          </p:cNvPr>
          <p:cNvSpPr>
            <a:spLocks noGrp="1"/>
          </p:cNvSpPr>
          <p:nvPr>
            <p:ph type="title"/>
          </p:nvPr>
        </p:nvSpPr>
        <p:spPr/>
        <p:txBody>
          <a:bodyPr/>
          <a:lstStyle/>
          <a:p>
            <a:r>
              <a:rPr lang="en-US" dirty="0"/>
              <a:t>Provider Practices Activity </a:t>
            </a:r>
          </a:p>
        </p:txBody>
      </p:sp>
      <p:sp>
        <p:nvSpPr>
          <p:cNvPr id="3" name="Text Placeholder 2">
            <a:extLst>
              <a:ext uri="{FF2B5EF4-FFF2-40B4-BE49-F238E27FC236}">
                <a16:creationId xmlns:a16="http://schemas.microsoft.com/office/drawing/2014/main" id="{56C92C2F-E720-C962-DAFC-64785757B73A}"/>
              </a:ext>
            </a:extLst>
          </p:cNvPr>
          <p:cNvSpPr>
            <a:spLocks noGrp="1"/>
          </p:cNvSpPr>
          <p:nvPr>
            <p:ph type="body" idx="1"/>
          </p:nvPr>
        </p:nvSpPr>
        <p:spPr/>
        <p:txBody>
          <a:bodyPr/>
          <a:lstStyle/>
          <a:p>
            <a:r>
              <a:rPr lang="en-US" b="0" i="0" u="none" strike="noStrike" dirty="0">
                <a:solidFill>
                  <a:srgbClr val="000000"/>
                </a:solidFill>
                <a:effectLst/>
                <a:latin typeface="-webkit-standard"/>
              </a:rPr>
              <a:t>What are some ways we can learn more about our own teaching practices?”</a:t>
            </a:r>
            <a:endParaRPr lang="en-US" dirty="0"/>
          </a:p>
        </p:txBody>
      </p:sp>
      <p:pic>
        <p:nvPicPr>
          <p:cNvPr id="5" name="Picture 4" descr="A hand holding a pen over a notebook&#10;&#10;Description automatically generated">
            <a:extLst>
              <a:ext uri="{FF2B5EF4-FFF2-40B4-BE49-F238E27FC236}">
                <a16:creationId xmlns:a16="http://schemas.microsoft.com/office/drawing/2014/main" id="{896161B4-6AFE-D9EA-491E-D6F77F952474}"/>
              </a:ext>
            </a:extLst>
          </p:cNvPr>
          <p:cNvPicPr>
            <a:picLocks noChangeAspect="1"/>
          </p:cNvPicPr>
          <p:nvPr/>
        </p:nvPicPr>
        <p:blipFill>
          <a:blip r:embed="rId3"/>
          <a:stretch>
            <a:fillRect/>
          </a:stretch>
        </p:blipFill>
        <p:spPr>
          <a:xfrm>
            <a:off x="971550" y="2884867"/>
            <a:ext cx="2717894" cy="2228673"/>
          </a:xfrm>
          <a:prstGeom prst="rect">
            <a:avLst/>
          </a:prstGeom>
        </p:spPr>
      </p:pic>
      <p:pic>
        <p:nvPicPr>
          <p:cNvPr id="7" name="Picture 6" descr="A person holding a camera&#10;&#10;Description automatically generated">
            <a:extLst>
              <a:ext uri="{FF2B5EF4-FFF2-40B4-BE49-F238E27FC236}">
                <a16:creationId xmlns:a16="http://schemas.microsoft.com/office/drawing/2014/main" id="{1E4CAA61-5E6D-B6FA-0254-FFDA546A7F22}"/>
              </a:ext>
            </a:extLst>
          </p:cNvPr>
          <p:cNvPicPr>
            <a:picLocks noChangeAspect="1"/>
          </p:cNvPicPr>
          <p:nvPr/>
        </p:nvPicPr>
        <p:blipFill>
          <a:blip r:embed="rId4"/>
          <a:stretch>
            <a:fillRect/>
          </a:stretch>
        </p:blipFill>
        <p:spPr>
          <a:xfrm>
            <a:off x="4260364" y="2884867"/>
            <a:ext cx="3671272" cy="2056797"/>
          </a:xfrm>
          <a:prstGeom prst="rect">
            <a:avLst/>
          </a:prstGeom>
        </p:spPr>
      </p:pic>
      <p:pic>
        <p:nvPicPr>
          <p:cNvPr id="9" name="Picture 8" descr="A clipboard with a graph on it&#10;&#10;Description automatically generated">
            <a:extLst>
              <a:ext uri="{FF2B5EF4-FFF2-40B4-BE49-F238E27FC236}">
                <a16:creationId xmlns:a16="http://schemas.microsoft.com/office/drawing/2014/main" id="{1A6E3BE8-1549-A10A-268D-F05F5EDC9F0F}"/>
              </a:ext>
            </a:extLst>
          </p:cNvPr>
          <p:cNvPicPr>
            <a:picLocks noChangeAspect="1"/>
          </p:cNvPicPr>
          <p:nvPr/>
        </p:nvPicPr>
        <p:blipFill>
          <a:blip r:embed="rId5"/>
          <a:stretch>
            <a:fillRect/>
          </a:stretch>
        </p:blipFill>
        <p:spPr>
          <a:xfrm>
            <a:off x="8507344" y="2812693"/>
            <a:ext cx="3434886" cy="2128971"/>
          </a:xfrm>
          <a:prstGeom prst="rect">
            <a:avLst/>
          </a:prstGeom>
        </p:spPr>
      </p:pic>
    </p:spTree>
    <p:extLst>
      <p:ext uri="{BB962C8B-B14F-4D97-AF65-F5344CB8AC3E}">
        <p14:creationId xmlns:p14="http://schemas.microsoft.com/office/powerpoint/2010/main" val="3667877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91"/>
          <p:cNvSpPr txBox="1">
            <a:spLocks noGrp="1"/>
          </p:cNvSpPr>
          <p:nvPr>
            <p:ph type="title"/>
          </p:nvPr>
        </p:nvSpPr>
        <p:spPr>
          <a:xfrm>
            <a:off x="1041509" y="188236"/>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dirty="0"/>
              <a:t>Child Outcome Measures: All Children</a:t>
            </a:r>
            <a:endParaRPr dirty="0"/>
          </a:p>
        </p:txBody>
      </p:sp>
      <p:grpSp>
        <p:nvGrpSpPr>
          <p:cNvPr id="300" name="Google Shape;300;p91"/>
          <p:cNvGrpSpPr/>
          <p:nvPr/>
        </p:nvGrpSpPr>
        <p:grpSpPr>
          <a:xfrm>
            <a:off x="803973" y="1472295"/>
            <a:ext cx="10174861" cy="3913408"/>
            <a:chOff x="4475" y="96727"/>
            <a:chExt cx="10174861" cy="3913408"/>
          </a:xfrm>
        </p:grpSpPr>
        <p:sp>
          <p:nvSpPr>
            <p:cNvPr id="301" name="Google Shape;301;p91"/>
            <p:cNvSpPr/>
            <p:nvPr/>
          </p:nvSpPr>
          <p:spPr>
            <a:xfrm>
              <a:off x="4475" y="96727"/>
              <a:ext cx="3913408" cy="3913408"/>
            </a:xfrm>
            <a:prstGeom prst="ellipse">
              <a:avLst/>
            </a:prstGeom>
            <a:solidFill>
              <a:srgbClr val="599BD5">
                <a:alpha val="49803"/>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91"/>
            <p:cNvSpPr txBox="1"/>
            <p:nvPr/>
          </p:nvSpPr>
          <p:spPr>
            <a:xfrm>
              <a:off x="577580" y="669832"/>
              <a:ext cx="2767198" cy="2767198"/>
            </a:xfrm>
            <a:prstGeom prst="rect">
              <a:avLst/>
            </a:prstGeom>
            <a:noFill/>
            <a:ln>
              <a:noFill/>
            </a:ln>
          </p:spPr>
          <p:txBody>
            <a:bodyPr spcFirstLastPara="1" wrap="square" lIns="215350" tIns="50800" rIns="215350" bIns="50800" anchor="ctr" anchorCtr="0">
              <a:noAutofit/>
            </a:bodyPr>
            <a:lstStyle/>
            <a:p>
              <a:pPr marL="0" marR="0" lvl="0" indent="0" algn="ctr" rtl="0">
                <a:lnSpc>
                  <a:spcPct val="90000"/>
                </a:lnSpc>
                <a:spcBef>
                  <a:spcPts val="0"/>
                </a:spcBef>
                <a:spcAft>
                  <a:spcPts val="0"/>
                </a:spcAft>
                <a:buClr>
                  <a:srgbClr val="000000"/>
                </a:buClr>
                <a:buSzPts val="4000"/>
                <a:buFont typeface="Arial"/>
                <a:buNone/>
              </a:pPr>
              <a:r>
                <a:rPr lang="en-US" sz="4000" b="0" i="0" u="none" strike="noStrike" cap="none">
                  <a:solidFill>
                    <a:schemeClr val="dk1"/>
                  </a:solidFill>
                  <a:latin typeface="Arial"/>
                  <a:ea typeface="Arial"/>
                  <a:cs typeface="Arial"/>
                  <a:sym typeface="Arial"/>
                </a:rPr>
                <a:t>Are all children engaged? </a:t>
              </a:r>
              <a:endParaRPr/>
            </a:p>
          </p:txBody>
        </p:sp>
        <p:sp>
          <p:nvSpPr>
            <p:cNvPr id="303" name="Google Shape;303;p91"/>
            <p:cNvSpPr/>
            <p:nvPr/>
          </p:nvSpPr>
          <p:spPr>
            <a:xfrm>
              <a:off x="3135201" y="96727"/>
              <a:ext cx="3913408" cy="3913408"/>
            </a:xfrm>
            <a:prstGeom prst="ellipse">
              <a:avLst/>
            </a:prstGeom>
            <a:solidFill>
              <a:srgbClr val="599BD5">
                <a:alpha val="49803"/>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91"/>
            <p:cNvSpPr txBox="1"/>
            <p:nvPr/>
          </p:nvSpPr>
          <p:spPr>
            <a:xfrm>
              <a:off x="3708306" y="669832"/>
              <a:ext cx="2767198" cy="2767198"/>
            </a:xfrm>
            <a:prstGeom prst="rect">
              <a:avLst/>
            </a:prstGeom>
            <a:noFill/>
            <a:ln>
              <a:noFill/>
            </a:ln>
          </p:spPr>
          <p:txBody>
            <a:bodyPr spcFirstLastPara="1" wrap="square" lIns="215350" tIns="50800" rIns="215350" bIns="50800" anchor="ctr" anchorCtr="0">
              <a:noAutofit/>
            </a:bodyPr>
            <a:lstStyle/>
            <a:p>
              <a:pPr marL="0" marR="0" lvl="0" indent="0" algn="ctr" rtl="0">
                <a:lnSpc>
                  <a:spcPct val="90000"/>
                </a:lnSpc>
                <a:spcBef>
                  <a:spcPts val="0"/>
                </a:spcBef>
                <a:spcAft>
                  <a:spcPts val="0"/>
                </a:spcAft>
                <a:buClr>
                  <a:srgbClr val="000000"/>
                </a:buClr>
                <a:buSzPts val="4000"/>
                <a:buFont typeface="Arial"/>
                <a:buNone/>
              </a:pPr>
              <a:r>
                <a:rPr lang="en-US" sz="4000" b="0" i="0" u="none" strike="noStrike" cap="none">
                  <a:solidFill>
                    <a:schemeClr val="dk1"/>
                  </a:solidFill>
                  <a:latin typeface="Arial"/>
                  <a:ea typeface="Arial"/>
                  <a:cs typeface="Arial"/>
                  <a:sym typeface="Arial"/>
                </a:rPr>
                <a:t>Do all children follow the routines? </a:t>
              </a:r>
              <a:endParaRPr sz="4000" b="0" i="0" u="none" strike="noStrike" cap="none">
                <a:solidFill>
                  <a:schemeClr val="dk1"/>
                </a:solidFill>
                <a:latin typeface="Arial"/>
                <a:ea typeface="Arial"/>
                <a:cs typeface="Arial"/>
                <a:sym typeface="Arial"/>
              </a:endParaRPr>
            </a:p>
          </p:txBody>
        </p:sp>
        <p:sp>
          <p:nvSpPr>
            <p:cNvPr id="305" name="Google Shape;305;p91"/>
            <p:cNvSpPr/>
            <p:nvPr/>
          </p:nvSpPr>
          <p:spPr>
            <a:xfrm>
              <a:off x="6265928" y="96727"/>
              <a:ext cx="3913408" cy="3913408"/>
            </a:xfrm>
            <a:prstGeom prst="ellipse">
              <a:avLst/>
            </a:prstGeom>
            <a:solidFill>
              <a:srgbClr val="599BD5">
                <a:alpha val="49803"/>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91"/>
            <p:cNvSpPr txBox="1"/>
            <p:nvPr/>
          </p:nvSpPr>
          <p:spPr>
            <a:xfrm>
              <a:off x="6839033" y="669832"/>
              <a:ext cx="2767198" cy="2767198"/>
            </a:xfrm>
            <a:prstGeom prst="rect">
              <a:avLst/>
            </a:prstGeom>
            <a:noFill/>
            <a:ln>
              <a:noFill/>
            </a:ln>
          </p:spPr>
          <p:txBody>
            <a:bodyPr spcFirstLastPara="1" wrap="square" lIns="215350" tIns="50800" rIns="215350" bIns="50800" anchor="ctr" anchorCtr="0">
              <a:noAutofit/>
            </a:bodyPr>
            <a:lstStyle/>
            <a:p>
              <a:pPr marL="0" marR="0" lvl="0" indent="0" algn="ctr" rtl="0">
                <a:lnSpc>
                  <a:spcPct val="90000"/>
                </a:lnSpc>
                <a:spcBef>
                  <a:spcPts val="0"/>
                </a:spcBef>
                <a:spcAft>
                  <a:spcPts val="0"/>
                </a:spcAft>
                <a:buClr>
                  <a:srgbClr val="000000"/>
                </a:buClr>
                <a:buSzPts val="4000"/>
                <a:buFont typeface="Arial"/>
                <a:buNone/>
              </a:pPr>
              <a:r>
                <a:rPr lang="en-US" sz="4000" b="0" i="0" u="none" strike="noStrike" cap="none">
                  <a:solidFill>
                    <a:schemeClr val="dk1"/>
                  </a:solidFill>
                  <a:latin typeface="Arial"/>
                  <a:ea typeface="Arial"/>
                  <a:cs typeface="Arial"/>
                  <a:sym typeface="Arial"/>
                </a:rPr>
                <a:t>Which children require extra support? </a:t>
              </a:r>
              <a:endParaRPr/>
            </a:p>
          </p:txBody>
        </p:sp>
      </p:grpSp>
      <p:pic>
        <p:nvPicPr>
          <p:cNvPr id="3" name="Picture 2" descr="A close-up of a card&#10;&#10;Description automatically generated">
            <a:extLst>
              <a:ext uri="{FF2B5EF4-FFF2-40B4-BE49-F238E27FC236}">
                <a16:creationId xmlns:a16="http://schemas.microsoft.com/office/drawing/2014/main" id="{43A7D5C5-A666-CFD0-0EC5-49C5F277F640}"/>
              </a:ext>
            </a:extLst>
          </p:cNvPr>
          <p:cNvPicPr>
            <a:picLocks noChangeAspect="1"/>
          </p:cNvPicPr>
          <p:nvPr/>
        </p:nvPicPr>
        <p:blipFill>
          <a:blip r:embed="rId3"/>
          <a:stretch>
            <a:fillRect/>
          </a:stretch>
        </p:blipFill>
        <p:spPr>
          <a:xfrm>
            <a:off x="9929612" y="5412136"/>
            <a:ext cx="1873342" cy="125762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91"/>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dirty="0"/>
              <a:t>Child Outcome Measures: Group Activity </a:t>
            </a:r>
            <a:endParaRPr dirty="0"/>
          </a:p>
        </p:txBody>
      </p:sp>
      <p:sp>
        <p:nvSpPr>
          <p:cNvPr id="2" name="Text Placeholder 1">
            <a:extLst>
              <a:ext uri="{FF2B5EF4-FFF2-40B4-BE49-F238E27FC236}">
                <a16:creationId xmlns:a16="http://schemas.microsoft.com/office/drawing/2014/main" id="{EC8D2E48-4AE2-CA98-C808-7EC60D370FA2}"/>
              </a:ext>
            </a:extLst>
          </p:cNvPr>
          <p:cNvSpPr>
            <a:spLocks noGrp="1"/>
          </p:cNvSpPr>
          <p:nvPr>
            <p:ph type="body" idx="1"/>
          </p:nvPr>
        </p:nvSpPr>
        <p:spPr/>
        <p:txBody>
          <a:bodyPr/>
          <a:lstStyle/>
          <a:p>
            <a:pPr marL="0" indent="0" algn="ctr">
              <a:buNone/>
            </a:pPr>
            <a:r>
              <a:rPr lang="en-US" b="0" u="none" strike="noStrike" dirty="0">
                <a:solidFill>
                  <a:srgbClr val="000000"/>
                </a:solidFill>
                <a:effectLst/>
              </a:rPr>
              <a:t>What are some ways we can track children’s progress over time?</a:t>
            </a:r>
          </a:p>
        </p:txBody>
      </p:sp>
      <p:pic>
        <p:nvPicPr>
          <p:cNvPr id="5" name="Picture 4" descr="A hand holding a red marker&#10;&#10;Description automatically generated">
            <a:extLst>
              <a:ext uri="{FF2B5EF4-FFF2-40B4-BE49-F238E27FC236}">
                <a16:creationId xmlns:a16="http://schemas.microsoft.com/office/drawing/2014/main" id="{660B70B5-3EB9-2E5F-8A82-C04449F59B56}"/>
              </a:ext>
            </a:extLst>
          </p:cNvPr>
          <p:cNvPicPr>
            <a:picLocks noChangeAspect="1"/>
          </p:cNvPicPr>
          <p:nvPr/>
        </p:nvPicPr>
        <p:blipFill>
          <a:blip r:embed="rId3"/>
          <a:stretch>
            <a:fillRect/>
          </a:stretch>
        </p:blipFill>
        <p:spPr>
          <a:xfrm>
            <a:off x="318588" y="2522848"/>
            <a:ext cx="1825830" cy="2312384"/>
          </a:xfrm>
          <a:prstGeom prst="rect">
            <a:avLst/>
          </a:prstGeom>
        </p:spPr>
      </p:pic>
      <p:pic>
        <p:nvPicPr>
          <p:cNvPr id="7" name="Picture 6" descr="A form with text and images&#10;&#10;Description automatically generated with medium confidence">
            <a:extLst>
              <a:ext uri="{FF2B5EF4-FFF2-40B4-BE49-F238E27FC236}">
                <a16:creationId xmlns:a16="http://schemas.microsoft.com/office/drawing/2014/main" id="{F69E909A-8A7D-CE2A-482D-3A59AFF49C93}"/>
              </a:ext>
            </a:extLst>
          </p:cNvPr>
          <p:cNvPicPr>
            <a:picLocks noChangeAspect="1"/>
          </p:cNvPicPr>
          <p:nvPr/>
        </p:nvPicPr>
        <p:blipFill>
          <a:blip r:embed="rId4"/>
          <a:stretch>
            <a:fillRect/>
          </a:stretch>
        </p:blipFill>
        <p:spPr>
          <a:xfrm>
            <a:off x="5870150" y="2957789"/>
            <a:ext cx="2385543" cy="3180724"/>
          </a:xfrm>
          <a:prstGeom prst="rect">
            <a:avLst/>
          </a:prstGeom>
        </p:spPr>
      </p:pic>
      <p:pic>
        <p:nvPicPr>
          <p:cNvPr id="9" name="Picture 8" descr="A person and children painting&#10;&#10;Description automatically generated">
            <a:extLst>
              <a:ext uri="{FF2B5EF4-FFF2-40B4-BE49-F238E27FC236}">
                <a16:creationId xmlns:a16="http://schemas.microsoft.com/office/drawing/2014/main" id="{EDE27A3D-2026-E77D-6D78-A8CDEFF97E54}"/>
              </a:ext>
            </a:extLst>
          </p:cNvPr>
          <p:cNvPicPr>
            <a:picLocks noChangeAspect="1"/>
          </p:cNvPicPr>
          <p:nvPr/>
        </p:nvPicPr>
        <p:blipFill>
          <a:blip r:embed="rId5"/>
          <a:stretch>
            <a:fillRect/>
          </a:stretch>
        </p:blipFill>
        <p:spPr>
          <a:xfrm>
            <a:off x="2232245" y="3504962"/>
            <a:ext cx="3467183" cy="2086379"/>
          </a:xfrm>
          <a:prstGeom prst="rect">
            <a:avLst/>
          </a:prstGeom>
        </p:spPr>
      </p:pic>
      <p:pic>
        <p:nvPicPr>
          <p:cNvPr id="11" name="Picture 10" descr="A chart with pictures of a child and a football&#10;&#10;Description automatically generated">
            <a:extLst>
              <a:ext uri="{FF2B5EF4-FFF2-40B4-BE49-F238E27FC236}">
                <a16:creationId xmlns:a16="http://schemas.microsoft.com/office/drawing/2014/main" id="{88FACD56-8DEE-C896-31CA-F1E6864C7BED}"/>
              </a:ext>
            </a:extLst>
          </p:cNvPr>
          <p:cNvPicPr>
            <a:picLocks noChangeAspect="1"/>
          </p:cNvPicPr>
          <p:nvPr/>
        </p:nvPicPr>
        <p:blipFill>
          <a:blip r:embed="rId6"/>
          <a:stretch>
            <a:fillRect/>
          </a:stretch>
        </p:blipFill>
        <p:spPr>
          <a:xfrm>
            <a:off x="8426416" y="2041771"/>
            <a:ext cx="3713696" cy="2843041"/>
          </a:xfrm>
          <a:prstGeom prst="rect">
            <a:avLst/>
          </a:prstGeom>
        </p:spPr>
      </p:pic>
    </p:spTree>
    <p:extLst>
      <p:ext uri="{BB962C8B-B14F-4D97-AF65-F5344CB8AC3E}">
        <p14:creationId xmlns:p14="http://schemas.microsoft.com/office/powerpoint/2010/main" val="18063845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89"/>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dirty="0"/>
              <a:t>Family Outcomes</a:t>
            </a:r>
            <a:endParaRPr dirty="0"/>
          </a:p>
        </p:txBody>
      </p:sp>
      <p:sp>
        <p:nvSpPr>
          <p:cNvPr id="269" name="Google Shape;269;p89"/>
          <p:cNvSpPr txBox="1">
            <a:spLocks noGrp="1"/>
          </p:cNvSpPr>
          <p:nvPr>
            <p:ph type="body" idx="1"/>
          </p:nvPr>
        </p:nvSpPr>
        <p:spPr>
          <a:xfrm>
            <a:off x="971550" y="1345214"/>
            <a:ext cx="10515600" cy="4667652"/>
          </a:xfrm>
          <a:prstGeom prst="rect">
            <a:avLst/>
          </a:prstGeom>
          <a:noFill/>
          <a:ln>
            <a:noFill/>
          </a:ln>
        </p:spPr>
        <p:txBody>
          <a:bodyPr spcFirstLastPara="1" wrap="square" lIns="91425" tIns="45700" rIns="91425" bIns="45700" anchor="t" anchorCtr="0">
            <a:normAutofit/>
          </a:bodyPr>
          <a:lstStyle/>
          <a:p>
            <a:pPr marL="457200" lvl="0" indent="-457200" algn="l" rtl="0">
              <a:lnSpc>
                <a:spcPct val="90000"/>
              </a:lnSpc>
              <a:spcBef>
                <a:spcPts val="1000"/>
              </a:spcBef>
              <a:spcAft>
                <a:spcPts val="0"/>
              </a:spcAft>
              <a:buClr>
                <a:srgbClr val="FFD100"/>
              </a:buClr>
              <a:buSzPts val="3600"/>
              <a:buChar char="•"/>
            </a:pPr>
            <a:r>
              <a:rPr lang="en-US" u="sng" dirty="0"/>
              <a:t>Who </a:t>
            </a:r>
            <a:r>
              <a:rPr lang="en-US" dirty="0"/>
              <a:t>are your families? </a:t>
            </a:r>
          </a:p>
          <a:p>
            <a:pPr marL="457200" lvl="0" indent="-457200" algn="l" rtl="0">
              <a:lnSpc>
                <a:spcPct val="90000"/>
              </a:lnSpc>
              <a:spcBef>
                <a:spcPts val="1000"/>
              </a:spcBef>
              <a:spcAft>
                <a:spcPts val="0"/>
              </a:spcAft>
              <a:buClr>
                <a:srgbClr val="FFD100"/>
              </a:buClr>
              <a:buSzPts val="3600"/>
              <a:buChar char="•"/>
            </a:pPr>
            <a:r>
              <a:rPr lang="en-US" dirty="0"/>
              <a:t>Are your families satisfied?</a:t>
            </a:r>
          </a:p>
          <a:p>
            <a:pPr marL="457200" lvl="0" indent="-457200" algn="l" rtl="0">
              <a:lnSpc>
                <a:spcPct val="90000"/>
              </a:lnSpc>
              <a:spcBef>
                <a:spcPts val="1000"/>
              </a:spcBef>
              <a:spcAft>
                <a:spcPts val="0"/>
              </a:spcAft>
              <a:buClr>
                <a:srgbClr val="FFD100"/>
              </a:buClr>
              <a:buSzPts val="3600"/>
              <a:buChar char="•"/>
            </a:pPr>
            <a:r>
              <a:rPr lang="en-US" dirty="0"/>
              <a:t>What do your families want and need? </a:t>
            </a:r>
            <a:endParaRPr dirty="0"/>
          </a:p>
        </p:txBody>
      </p:sp>
      <p:pic>
        <p:nvPicPr>
          <p:cNvPr id="3" name="Picture 2" descr="A green and white rectangular sign with black text&#10;&#10;Description automatically generated">
            <a:extLst>
              <a:ext uri="{FF2B5EF4-FFF2-40B4-BE49-F238E27FC236}">
                <a16:creationId xmlns:a16="http://schemas.microsoft.com/office/drawing/2014/main" id="{7FEC8559-88C6-2CE7-612C-8D60CED3FF26}"/>
              </a:ext>
            </a:extLst>
          </p:cNvPr>
          <p:cNvPicPr>
            <a:picLocks noChangeAspect="1"/>
          </p:cNvPicPr>
          <p:nvPr/>
        </p:nvPicPr>
        <p:blipFill>
          <a:blip r:embed="rId3"/>
          <a:stretch>
            <a:fillRect/>
          </a:stretch>
        </p:blipFill>
        <p:spPr>
          <a:xfrm>
            <a:off x="9145327" y="4991906"/>
            <a:ext cx="2341823" cy="1582313"/>
          </a:xfrm>
          <a:prstGeom prst="rect">
            <a:avLst/>
          </a:prstGeom>
        </p:spPr>
      </p:pic>
    </p:spTree>
    <p:extLst>
      <p:ext uri="{BB962C8B-B14F-4D97-AF65-F5344CB8AC3E}">
        <p14:creationId xmlns:p14="http://schemas.microsoft.com/office/powerpoint/2010/main" val="299979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89"/>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dirty="0"/>
              <a:t>Family Outcomes: Group Activity </a:t>
            </a:r>
            <a:endParaRPr dirty="0"/>
          </a:p>
        </p:txBody>
      </p:sp>
      <p:sp>
        <p:nvSpPr>
          <p:cNvPr id="269" name="Google Shape;269;p89"/>
          <p:cNvSpPr txBox="1">
            <a:spLocks noGrp="1"/>
          </p:cNvSpPr>
          <p:nvPr>
            <p:ph type="body" idx="1"/>
          </p:nvPr>
        </p:nvSpPr>
        <p:spPr>
          <a:xfrm>
            <a:off x="971550" y="1345214"/>
            <a:ext cx="10515600" cy="4667652"/>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Clr>
                <a:srgbClr val="FFD100"/>
              </a:buClr>
              <a:buSzPts val="3600"/>
              <a:buNone/>
            </a:pPr>
            <a:r>
              <a:rPr lang="en-US" dirty="0"/>
              <a:t>Why is it important to know our families and how our families feel about our care?</a:t>
            </a:r>
            <a:endParaRPr dirty="0"/>
          </a:p>
        </p:txBody>
      </p:sp>
      <p:pic>
        <p:nvPicPr>
          <p:cNvPr id="4" name="Picture 3" descr="A person holding a baby&#10;&#10;Description automatically generated">
            <a:extLst>
              <a:ext uri="{FF2B5EF4-FFF2-40B4-BE49-F238E27FC236}">
                <a16:creationId xmlns:a16="http://schemas.microsoft.com/office/drawing/2014/main" id="{7A314591-85E2-4752-A205-0A0712A95F9E}"/>
              </a:ext>
            </a:extLst>
          </p:cNvPr>
          <p:cNvPicPr>
            <a:picLocks noChangeAspect="1"/>
          </p:cNvPicPr>
          <p:nvPr/>
        </p:nvPicPr>
        <p:blipFill>
          <a:blip r:embed="rId3"/>
          <a:stretch>
            <a:fillRect/>
          </a:stretch>
        </p:blipFill>
        <p:spPr>
          <a:xfrm>
            <a:off x="971550" y="3143531"/>
            <a:ext cx="3317156" cy="2465177"/>
          </a:xfrm>
          <a:prstGeom prst="rect">
            <a:avLst/>
          </a:prstGeom>
        </p:spPr>
      </p:pic>
      <p:pic>
        <p:nvPicPr>
          <p:cNvPr id="6" name="Picture 5" descr="A person and a baby&#10;&#10;Description automatically generated">
            <a:extLst>
              <a:ext uri="{FF2B5EF4-FFF2-40B4-BE49-F238E27FC236}">
                <a16:creationId xmlns:a16="http://schemas.microsoft.com/office/drawing/2014/main" id="{A6B22830-678D-E9DE-2282-E32D22BC5C6F}"/>
              </a:ext>
            </a:extLst>
          </p:cNvPr>
          <p:cNvPicPr>
            <a:picLocks noChangeAspect="1"/>
          </p:cNvPicPr>
          <p:nvPr/>
        </p:nvPicPr>
        <p:blipFill>
          <a:blip r:embed="rId4"/>
          <a:stretch>
            <a:fillRect/>
          </a:stretch>
        </p:blipFill>
        <p:spPr>
          <a:xfrm>
            <a:off x="5304160" y="3039373"/>
            <a:ext cx="1850379" cy="2569335"/>
          </a:xfrm>
          <a:prstGeom prst="rect">
            <a:avLst/>
          </a:prstGeom>
        </p:spPr>
      </p:pic>
      <p:pic>
        <p:nvPicPr>
          <p:cNvPr id="8" name="Picture 7" descr="A family sitting on a couch&#10;&#10;Description automatically generated">
            <a:extLst>
              <a:ext uri="{FF2B5EF4-FFF2-40B4-BE49-F238E27FC236}">
                <a16:creationId xmlns:a16="http://schemas.microsoft.com/office/drawing/2014/main" id="{6B7C1A05-DAEE-866B-807E-2AB489D811AB}"/>
              </a:ext>
            </a:extLst>
          </p:cNvPr>
          <p:cNvPicPr>
            <a:picLocks noChangeAspect="1"/>
          </p:cNvPicPr>
          <p:nvPr/>
        </p:nvPicPr>
        <p:blipFill>
          <a:blip r:embed="rId5"/>
          <a:stretch>
            <a:fillRect/>
          </a:stretch>
        </p:blipFill>
        <p:spPr>
          <a:xfrm>
            <a:off x="8095891" y="3316039"/>
            <a:ext cx="3391258" cy="2016001"/>
          </a:xfrm>
          <a:prstGeom prst="rect">
            <a:avLst/>
          </a:prstGeom>
        </p:spPr>
      </p:pic>
    </p:spTree>
    <p:extLst>
      <p:ext uri="{BB962C8B-B14F-4D97-AF65-F5344CB8AC3E}">
        <p14:creationId xmlns:p14="http://schemas.microsoft.com/office/powerpoint/2010/main" val="1157874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98"/>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Using Data to Make Decisions </a:t>
            </a:r>
            <a:endParaRPr/>
          </a:p>
        </p:txBody>
      </p:sp>
      <p:grpSp>
        <p:nvGrpSpPr>
          <p:cNvPr id="419" name="Google Shape;419;p98"/>
          <p:cNvGrpSpPr/>
          <p:nvPr/>
        </p:nvGrpSpPr>
        <p:grpSpPr>
          <a:xfrm>
            <a:off x="3942200" y="1345214"/>
            <a:ext cx="4574298" cy="4667651"/>
            <a:chOff x="2970650" y="0"/>
            <a:chExt cx="4574298" cy="4667651"/>
          </a:xfrm>
        </p:grpSpPr>
        <p:sp>
          <p:nvSpPr>
            <p:cNvPr id="420" name="Google Shape;420;p98"/>
            <p:cNvSpPr/>
            <p:nvPr/>
          </p:nvSpPr>
          <p:spPr>
            <a:xfrm>
              <a:off x="2970650" y="182038"/>
              <a:ext cx="3995192" cy="3995510"/>
            </a:xfrm>
            <a:prstGeom prst="ellipse">
              <a:avLst/>
            </a:prstGeom>
            <a:solidFill>
              <a:schemeClr val="accent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98"/>
            <p:cNvSpPr txBox="1"/>
            <p:nvPr/>
          </p:nvSpPr>
          <p:spPr>
            <a:xfrm>
              <a:off x="3555732" y="767167"/>
              <a:ext cx="2825028" cy="2825252"/>
            </a:xfrm>
            <a:prstGeom prst="rect">
              <a:avLst/>
            </a:prstGeom>
            <a:noFill/>
            <a:ln>
              <a:noFill/>
            </a:ln>
          </p:spPr>
          <p:txBody>
            <a:bodyPr spcFirstLastPara="1" wrap="square" lIns="144775" tIns="144775" rIns="144775" bIns="144775" anchor="ctr" anchorCtr="0">
              <a:noAutofit/>
            </a:bodyPr>
            <a:lstStyle/>
            <a:p>
              <a:pPr marL="0" marR="0" lvl="0" indent="0" algn="ctr" rtl="0">
                <a:lnSpc>
                  <a:spcPct val="90000"/>
                </a:lnSpc>
                <a:spcBef>
                  <a:spcPts val="0"/>
                </a:spcBef>
                <a:spcAft>
                  <a:spcPts val="0"/>
                </a:spcAft>
                <a:buClr>
                  <a:srgbClr val="000000"/>
                </a:buClr>
                <a:buSzPts val="3800"/>
                <a:buFont typeface="Arial"/>
                <a:buNone/>
              </a:pPr>
              <a:r>
                <a:rPr lang="en-US" sz="3800" b="0" i="0" u="none" strike="noStrike" cap="none">
                  <a:solidFill>
                    <a:schemeClr val="dk1"/>
                  </a:solidFill>
                  <a:latin typeface="Arial"/>
                  <a:ea typeface="Arial"/>
                  <a:cs typeface="Arial"/>
                  <a:sym typeface="Arial"/>
                </a:rPr>
                <a:t>Don’t collect it unless you are going to use it! </a:t>
              </a:r>
              <a:endParaRPr sz="3800" b="0" i="0" u="none" strike="noStrike" cap="none">
                <a:solidFill>
                  <a:schemeClr val="dk1"/>
                </a:solidFill>
                <a:latin typeface="Arial"/>
                <a:ea typeface="Arial"/>
                <a:cs typeface="Arial"/>
                <a:sym typeface="Arial"/>
              </a:endParaRPr>
            </a:p>
          </p:txBody>
        </p:sp>
        <p:sp>
          <p:nvSpPr>
            <p:cNvPr id="422" name="Google Shape;422;p98"/>
            <p:cNvSpPr/>
            <p:nvPr/>
          </p:nvSpPr>
          <p:spPr>
            <a:xfrm>
              <a:off x="5250481" y="0"/>
              <a:ext cx="444621" cy="444360"/>
            </a:xfrm>
            <a:prstGeom prst="ellipse">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98"/>
            <p:cNvSpPr/>
            <p:nvPr/>
          </p:nvSpPr>
          <p:spPr>
            <a:xfrm>
              <a:off x="4198392" y="3880685"/>
              <a:ext cx="322030" cy="322067"/>
            </a:xfrm>
            <a:prstGeom prst="ellipse">
              <a:avLst/>
            </a:prstGeom>
            <a:solidFill>
              <a:srgbClr val="43A2BE"/>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98"/>
            <p:cNvSpPr/>
            <p:nvPr/>
          </p:nvSpPr>
          <p:spPr>
            <a:xfrm>
              <a:off x="7222918" y="1803580"/>
              <a:ext cx="322030" cy="322067"/>
            </a:xfrm>
            <a:prstGeom prst="ellipse">
              <a:avLst/>
            </a:prstGeom>
            <a:solidFill>
              <a:srgbClr val="43BAA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98"/>
            <p:cNvSpPr/>
            <p:nvPr/>
          </p:nvSpPr>
          <p:spPr>
            <a:xfrm>
              <a:off x="5683667" y="4223291"/>
              <a:ext cx="444621" cy="444360"/>
            </a:xfrm>
            <a:prstGeom prst="ellipse">
              <a:avLst/>
            </a:prstGeom>
            <a:solidFill>
              <a:srgbClr val="44B57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98"/>
            <p:cNvSpPr/>
            <p:nvPr/>
          </p:nvSpPr>
          <p:spPr>
            <a:xfrm>
              <a:off x="4289420" y="631533"/>
              <a:ext cx="322030" cy="322067"/>
            </a:xfrm>
            <a:prstGeom prst="ellipse">
              <a:avLst/>
            </a:prstGeom>
            <a:solidFill>
              <a:srgbClr val="46AF4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98"/>
            <p:cNvSpPr/>
            <p:nvPr/>
          </p:nvSpPr>
          <p:spPr>
            <a:xfrm>
              <a:off x="3275298" y="2473855"/>
              <a:ext cx="322030" cy="322067"/>
            </a:xfrm>
            <a:prstGeom prst="ellipse">
              <a:avLst/>
            </a:prstGeom>
            <a:solidFill>
              <a:srgbClr val="6FAA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5"/>
          <p:cNvSpPr txBox="1">
            <a:spLocks noGrp="1"/>
          </p:cNvSpPr>
          <p:nvPr>
            <p:ph type="title"/>
          </p:nvPr>
        </p:nvSpPr>
        <p:spPr>
          <a:xfrm>
            <a:off x="971550" y="196849"/>
            <a:ext cx="11039218" cy="738099"/>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SzPct val="111111"/>
              <a:buNone/>
            </a:pPr>
            <a:r>
              <a:rPr lang="en-US">
                <a:solidFill>
                  <a:schemeClr val="dk1"/>
                </a:solidFill>
                <a:latin typeface="Gill Sans"/>
                <a:ea typeface="Gill Sans"/>
                <a:cs typeface="Gill Sans"/>
                <a:sym typeface="Gill Sans"/>
              </a:rPr>
              <a:t>Incorporate Data Collection into Daily Routines</a:t>
            </a:r>
            <a:endParaRPr/>
          </a:p>
        </p:txBody>
      </p:sp>
      <p:grpSp>
        <p:nvGrpSpPr>
          <p:cNvPr id="434" name="Google Shape;434;p5"/>
          <p:cNvGrpSpPr/>
          <p:nvPr/>
        </p:nvGrpSpPr>
        <p:grpSpPr>
          <a:xfrm>
            <a:off x="790833" y="1640633"/>
            <a:ext cx="10857470" cy="3984119"/>
            <a:chOff x="0" y="133109"/>
            <a:chExt cx="10857470" cy="3984119"/>
          </a:xfrm>
        </p:grpSpPr>
        <p:sp>
          <p:nvSpPr>
            <p:cNvPr id="435" name="Google Shape;435;p5"/>
            <p:cNvSpPr/>
            <p:nvPr/>
          </p:nvSpPr>
          <p:spPr>
            <a:xfrm>
              <a:off x="0" y="133109"/>
              <a:ext cx="10857470" cy="725399"/>
            </a:xfrm>
            <a:prstGeom prst="roundRect">
              <a:avLst>
                <a:gd name="adj" fmla="val 16667"/>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5"/>
            <p:cNvSpPr txBox="1"/>
            <p:nvPr/>
          </p:nvSpPr>
          <p:spPr>
            <a:xfrm>
              <a:off x="35411" y="168520"/>
              <a:ext cx="10786648" cy="654577"/>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rgbClr val="000000"/>
                </a:buClr>
                <a:buSzPts val="3100"/>
                <a:buFont typeface="Arial"/>
                <a:buNone/>
              </a:pPr>
              <a:r>
                <a:rPr lang="en-US" sz="3100" b="0" i="0" u="none" strike="noStrike" cap="none">
                  <a:solidFill>
                    <a:schemeClr val="lt1"/>
                  </a:solidFill>
                  <a:latin typeface="Arial"/>
                  <a:ea typeface="Arial"/>
                  <a:cs typeface="Arial"/>
                  <a:sym typeface="Arial"/>
                </a:rPr>
                <a:t>Select specific times (activities) when data will be collected</a:t>
              </a:r>
              <a:endParaRPr sz="3100" b="0" i="0" u="none" strike="noStrike" cap="none">
                <a:solidFill>
                  <a:schemeClr val="lt1"/>
                </a:solidFill>
                <a:latin typeface="Arial"/>
                <a:ea typeface="Arial"/>
                <a:cs typeface="Arial"/>
                <a:sym typeface="Arial"/>
              </a:endParaRPr>
            </a:p>
          </p:txBody>
        </p:sp>
        <p:sp>
          <p:nvSpPr>
            <p:cNvPr id="437" name="Google Shape;437;p5"/>
            <p:cNvSpPr/>
            <p:nvPr/>
          </p:nvSpPr>
          <p:spPr>
            <a:xfrm>
              <a:off x="0" y="947789"/>
              <a:ext cx="10857470" cy="725399"/>
            </a:xfrm>
            <a:prstGeom prst="roundRect">
              <a:avLst>
                <a:gd name="adj" fmla="val 16667"/>
              </a:avLst>
            </a:prstGeom>
            <a:solidFill>
              <a:srgbClr val="43AEB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5"/>
            <p:cNvSpPr txBox="1"/>
            <p:nvPr/>
          </p:nvSpPr>
          <p:spPr>
            <a:xfrm>
              <a:off x="35411" y="983200"/>
              <a:ext cx="10786648" cy="654577"/>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rgbClr val="000000"/>
                </a:buClr>
                <a:buSzPts val="3100"/>
                <a:buFont typeface="Arial"/>
                <a:buNone/>
              </a:pPr>
              <a:r>
                <a:rPr lang="en-US" sz="3100" b="0" i="0" u="none" strike="noStrike" cap="none">
                  <a:solidFill>
                    <a:schemeClr val="lt1"/>
                  </a:solidFill>
                  <a:latin typeface="Arial"/>
                  <a:ea typeface="Arial"/>
                  <a:cs typeface="Arial"/>
                  <a:sym typeface="Arial"/>
                </a:rPr>
                <a:t>Determine how you will collect data </a:t>
              </a:r>
              <a:endParaRPr/>
            </a:p>
          </p:txBody>
        </p:sp>
        <p:sp>
          <p:nvSpPr>
            <p:cNvPr id="439" name="Google Shape;439;p5"/>
            <p:cNvSpPr/>
            <p:nvPr/>
          </p:nvSpPr>
          <p:spPr>
            <a:xfrm>
              <a:off x="0" y="1762469"/>
              <a:ext cx="10857470" cy="725399"/>
            </a:xfrm>
            <a:prstGeom prst="roundRect">
              <a:avLst>
                <a:gd name="adj" fmla="val 16667"/>
              </a:avLst>
            </a:prstGeom>
            <a:solidFill>
              <a:srgbClr val="44B78C"/>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5"/>
            <p:cNvSpPr txBox="1"/>
            <p:nvPr/>
          </p:nvSpPr>
          <p:spPr>
            <a:xfrm>
              <a:off x="35411" y="1797880"/>
              <a:ext cx="10786648" cy="654577"/>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rgbClr val="000000"/>
                </a:buClr>
                <a:buSzPts val="3100"/>
                <a:buFont typeface="Arial"/>
                <a:buNone/>
              </a:pPr>
              <a:r>
                <a:rPr lang="en-US" sz="3100" b="0" i="0" u="none" strike="noStrike" cap="none">
                  <a:solidFill>
                    <a:schemeClr val="lt1"/>
                  </a:solidFill>
                  <a:latin typeface="Arial"/>
                  <a:ea typeface="Arial"/>
                  <a:cs typeface="Arial"/>
                  <a:sym typeface="Arial"/>
                </a:rPr>
                <a:t>Plan for when you will summarize and review data </a:t>
              </a:r>
              <a:endParaRPr/>
            </a:p>
          </p:txBody>
        </p:sp>
        <p:sp>
          <p:nvSpPr>
            <p:cNvPr id="441" name="Google Shape;441;p5"/>
            <p:cNvSpPr/>
            <p:nvPr/>
          </p:nvSpPr>
          <p:spPr>
            <a:xfrm>
              <a:off x="0" y="2577149"/>
              <a:ext cx="10857470" cy="725399"/>
            </a:xfrm>
            <a:prstGeom prst="roundRect">
              <a:avLst>
                <a:gd name="adj" fmla="val 16667"/>
              </a:avLst>
            </a:prstGeom>
            <a:solidFill>
              <a:srgbClr val="45B15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5"/>
            <p:cNvSpPr txBox="1"/>
            <p:nvPr/>
          </p:nvSpPr>
          <p:spPr>
            <a:xfrm>
              <a:off x="35411" y="2612560"/>
              <a:ext cx="10786648" cy="654577"/>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rgbClr val="000000"/>
                </a:buClr>
                <a:buSzPts val="3100"/>
                <a:buFont typeface="Arial"/>
                <a:buNone/>
              </a:pPr>
              <a:r>
                <a:rPr lang="en-US" sz="3100" b="0" i="0" u="none" strike="noStrike" cap="none">
                  <a:solidFill>
                    <a:schemeClr val="lt1"/>
                  </a:solidFill>
                  <a:latin typeface="Arial"/>
                  <a:ea typeface="Arial"/>
                  <a:cs typeface="Arial"/>
                  <a:sym typeface="Arial"/>
                </a:rPr>
                <a:t>Track progress, Make decisions </a:t>
              </a:r>
              <a:endParaRPr/>
            </a:p>
          </p:txBody>
        </p:sp>
        <p:sp>
          <p:nvSpPr>
            <p:cNvPr id="443" name="Google Shape;443;p5"/>
            <p:cNvSpPr/>
            <p:nvPr/>
          </p:nvSpPr>
          <p:spPr>
            <a:xfrm>
              <a:off x="0" y="3391829"/>
              <a:ext cx="10857470" cy="725399"/>
            </a:xfrm>
            <a:prstGeom prst="roundRect">
              <a:avLst>
                <a:gd name="adj" fmla="val 16667"/>
              </a:avLst>
            </a:prstGeom>
            <a:solidFill>
              <a:srgbClr val="6FAA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5"/>
            <p:cNvSpPr txBox="1"/>
            <p:nvPr/>
          </p:nvSpPr>
          <p:spPr>
            <a:xfrm>
              <a:off x="35411" y="3427240"/>
              <a:ext cx="10786648" cy="654577"/>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rgbClr val="000000"/>
                </a:buClr>
                <a:buSzPts val="3100"/>
                <a:buFont typeface="Arial"/>
                <a:buNone/>
              </a:pPr>
              <a:r>
                <a:rPr lang="en-US" sz="3100" b="0" i="0" u="none" strike="noStrike" cap="none">
                  <a:solidFill>
                    <a:schemeClr val="lt1"/>
                  </a:solidFill>
                  <a:latin typeface="Arial"/>
                  <a:ea typeface="Arial"/>
                  <a:cs typeface="Arial"/>
                  <a:sym typeface="Arial"/>
                </a:rPr>
                <a:t>Plan for how, when, and with whom to share! </a:t>
              </a:r>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99"/>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Sharing Data </a:t>
            </a:r>
            <a:endParaRPr/>
          </a:p>
        </p:txBody>
      </p:sp>
      <p:grpSp>
        <p:nvGrpSpPr>
          <p:cNvPr id="450" name="Google Shape;450;p99"/>
          <p:cNvGrpSpPr/>
          <p:nvPr/>
        </p:nvGrpSpPr>
        <p:grpSpPr>
          <a:xfrm>
            <a:off x="3895524" y="1345214"/>
            <a:ext cx="4667652" cy="4667652"/>
            <a:chOff x="2923974" y="0"/>
            <a:chExt cx="4667652" cy="4667652"/>
          </a:xfrm>
        </p:grpSpPr>
        <p:sp>
          <p:nvSpPr>
            <p:cNvPr id="451" name="Google Shape;451;p99"/>
            <p:cNvSpPr/>
            <p:nvPr/>
          </p:nvSpPr>
          <p:spPr>
            <a:xfrm>
              <a:off x="2923974" y="0"/>
              <a:ext cx="4667652" cy="4667652"/>
            </a:xfrm>
            <a:prstGeom prst="diamond">
              <a:avLst/>
            </a:prstGeom>
            <a:solidFill>
              <a:srgbClr val="CCD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99"/>
            <p:cNvSpPr/>
            <p:nvPr/>
          </p:nvSpPr>
          <p:spPr>
            <a:xfrm>
              <a:off x="3367400" y="443426"/>
              <a:ext cx="1820384" cy="1820384"/>
            </a:xfrm>
            <a:prstGeom prst="roundRect">
              <a:avLst>
                <a:gd name="adj" fmla="val 16667"/>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99"/>
            <p:cNvSpPr txBox="1"/>
            <p:nvPr/>
          </p:nvSpPr>
          <p:spPr>
            <a:xfrm>
              <a:off x="3456264" y="532290"/>
              <a:ext cx="1642656" cy="1642656"/>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Who needs to see your data? </a:t>
              </a:r>
              <a:endParaRPr sz="2400" b="0" i="0" u="none" strike="noStrike" cap="none">
                <a:solidFill>
                  <a:schemeClr val="lt1"/>
                </a:solidFill>
                <a:latin typeface="Arial"/>
                <a:ea typeface="Arial"/>
                <a:cs typeface="Arial"/>
                <a:sym typeface="Arial"/>
              </a:endParaRPr>
            </a:p>
          </p:txBody>
        </p:sp>
        <p:sp>
          <p:nvSpPr>
            <p:cNvPr id="454" name="Google Shape;454;p99"/>
            <p:cNvSpPr/>
            <p:nvPr/>
          </p:nvSpPr>
          <p:spPr>
            <a:xfrm>
              <a:off x="5327814" y="443426"/>
              <a:ext cx="1820384" cy="1820384"/>
            </a:xfrm>
            <a:prstGeom prst="roundRect">
              <a:avLst>
                <a:gd name="adj" fmla="val 16667"/>
              </a:avLst>
            </a:prstGeom>
            <a:solidFill>
              <a:srgbClr val="43BCB8"/>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99"/>
            <p:cNvSpPr txBox="1"/>
            <p:nvPr/>
          </p:nvSpPr>
          <p:spPr>
            <a:xfrm>
              <a:off x="5416678" y="532290"/>
              <a:ext cx="1642656" cy="1642656"/>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Who will you share your data with? </a:t>
              </a:r>
              <a:endParaRPr sz="2400" b="0" i="0" u="none" strike="noStrike" cap="none">
                <a:solidFill>
                  <a:schemeClr val="lt1"/>
                </a:solidFill>
                <a:latin typeface="Arial"/>
                <a:ea typeface="Arial"/>
                <a:cs typeface="Arial"/>
                <a:sym typeface="Arial"/>
              </a:endParaRPr>
            </a:p>
          </p:txBody>
        </p:sp>
        <p:sp>
          <p:nvSpPr>
            <p:cNvPr id="456" name="Google Shape;456;p99"/>
            <p:cNvSpPr/>
            <p:nvPr/>
          </p:nvSpPr>
          <p:spPr>
            <a:xfrm>
              <a:off x="3367400" y="2403840"/>
              <a:ext cx="1820384" cy="1820384"/>
            </a:xfrm>
            <a:prstGeom prst="roundRect">
              <a:avLst>
                <a:gd name="adj" fmla="val 16667"/>
              </a:avLst>
            </a:prstGeom>
            <a:solidFill>
              <a:srgbClr val="45B36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99"/>
            <p:cNvSpPr txBox="1"/>
            <p:nvPr/>
          </p:nvSpPr>
          <p:spPr>
            <a:xfrm>
              <a:off x="3456264" y="2492704"/>
              <a:ext cx="1642656" cy="1642656"/>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How will you share? </a:t>
              </a:r>
              <a:endParaRPr sz="2400" b="0" i="0" u="none" strike="noStrike" cap="none">
                <a:solidFill>
                  <a:schemeClr val="lt1"/>
                </a:solidFill>
                <a:latin typeface="Arial"/>
                <a:ea typeface="Arial"/>
                <a:cs typeface="Arial"/>
                <a:sym typeface="Arial"/>
              </a:endParaRPr>
            </a:p>
          </p:txBody>
        </p:sp>
        <p:sp>
          <p:nvSpPr>
            <p:cNvPr id="458" name="Google Shape;458;p99"/>
            <p:cNvSpPr/>
            <p:nvPr/>
          </p:nvSpPr>
          <p:spPr>
            <a:xfrm>
              <a:off x="5327814" y="2403840"/>
              <a:ext cx="1820384" cy="1820384"/>
            </a:xfrm>
            <a:prstGeom prst="roundRect">
              <a:avLst>
                <a:gd name="adj" fmla="val 16667"/>
              </a:avLst>
            </a:prstGeom>
            <a:solidFill>
              <a:srgbClr val="6FAA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99"/>
            <p:cNvSpPr txBox="1"/>
            <p:nvPr/>
          </p:nvSpPr>
          <p:spPr>
            <a:xfrm>
              <a:off x="5416678" y="2492704"/>
              <a:ext cx="1642656" cy="1642656"/>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Will you ask for a response? </a:t>
              </a:r>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60"/>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Questions? Concerns?</a:t>
            </a:r>
            <a:endParaRPr/>
          </a:p>
        </p:txBody>
      </p:sp>
      <p:pic>
        <p:nvPicPr>
          <p:cNvPr id="479" name="Google Shape;479;p60"/>
          <p:cNvPicPr preferRelativeResize="0">
            <a:picLocks noGrp="1"/>
          </p:cNvPicPr>
          <p:nvPr>
            <p:ph type="body" idx="1"/>
          </p:nvPr>
        </p:nvPicPr>
        <p:blipFill rotWithShape="1">
          <a:blip r:embed="rId3">
            <a:alphaModFix/>
          </a:blip>
          <a:srcRect/>
          <a:stretch/>
        </p:blipFill>
        <p:spPr>
          <a:xfrm>
            <a:off x="3452348" y="1965331"/>
            <a:ext cx="5625392" cy="3754432"/>
          </a:xfrm>
          <a:prstGeom prst="rect">
            <a:avLst/>
          </a:prstGeom>
          <a:noFill/>
          <a:ln>
            <a:noFill/>
          </a:ln>
        </p:spPr>
      </p:pic>
      <p:sp>
        <p:nvSpPr>
          <p:cNvPr id="480" name="Google Shape;480;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900"/>
              <a:buFont typeface="Century Gothic"/>
              <a:buNone/>
            </a:pPr>
            <a:fld id="{00000000-1234-1234-1234-123412341234}" type="slidenum">
              <a:rPr lang="en-US" sz="900" b="0" i="0" u="none" strike="noStrike" cap="none">
                <a:solidFill>
                  <a:srgbClr val="888888"/>
                </a:solidFill>
                <a:latin typeface="Century Gothic"/>
                <a:ea typeface="Century Gothic"/>
                <a:cs typeface="Century Gothic"/>
                <a:sym typeface="Century Gothic"/>
              </a:rPr>
              <a:t>18</a:t>
            </a:fld>
            <a:endParaRPr sz="900" b="0" i="0" u="none" strike="noStrike" cap="none">
              <a:solidFill>
                <a:srgbClr val="888888"/>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
          <p:cNvSpPr txBox="1">
            <a:spLocks noGrp="1"/>
          </p:cNvSpPr>
          <p:nvPr>
            <p:ph type="title"/>
          </p:nvPr>
        </p:nvSpPr>
        <p:spPr>
          <a:xfrm>
            <a:off x="812799" y="274638"/>
            <a:ext cx="10858499" cy="7159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Objectives </a:t>
            </a:r>
            <a:endParaRPr/>
          </a:p>
        </p:txBody>
      </p:sp>
      <p:grpSp>
        <p:nvGrpSpPr>
          <p:cNvPr id="172" name="Google Shape;172;p2"/>
          <p:cNvGrpSpPr/>
          <p:nvPr/>
        </p:nvGrpSpPr>
        <p:grpSpPr>
          <a:xfrm>
            <a:off x="812800" y="1340349"/>
            <a:ext cx="10858500" cy="4179025"/>
            <a:chOff x="0" y="28384"/>
            <a:chExt cx="10858500" cy="4179025"/>
          </a:xfrm>
        </p:grpSpPr>
        <p:sp>
          <p:nvSpPr>
            <p:cNvPr id="173" name="Google Shape;173;p2"/>
            <p:cNvSpPr/>
            <p:nvPr/>
          </p:nvSpPr>
          <p:spPr>
            <a:xfrm>
              <a:off x="0" y="367864"/>
              <a:ext cx="10858500" cy="803161"/>
            </a:xfrm>
            <a:prstGeom prst="rect">
              <a:avLst/>
            </a:prstGeom>
            <a:solidFill>
              <a:schemeClr val="lt1">
                <a:alpha val="89411"/>
              </a:schemeClr>
            </a:solidFill>
            <a:ln w="12700" cap="flat" cmpd="sng">
              <a:solidFill>
                <a:schemeClr val="accent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2"/>
            <p:cNvSpPr/>
            <p:nvPr/>
          </p:nvSpPr>
          <p:spPr>
            <a:xfrm>
              <a:off x="542926" y="28384"/>
              <a:ext cx="3363420" cy="678960"/>
            </a:xfrm>
            <a:prstGeom prst="roundRect">
              <a:avLst>
                <a:gd name="adj" fmla="val 16667"/>
              </a:avLst>
            </a:prstGeom>
            <a:solidFill>
              <a:schemeClr val="accent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2"/>
            <p:cNvSpPr txBox="1"/>
            <p:nvPr/>
          </p:nvSpPr>
          <p:spPr>
            <a:xfrm>
              <a:off x="576069" y="61528"/>
              <a:ext cx="3183131" cy="612672"/>
            </a:xfrm>
            <a:prstGeom prst="rect">
              <a:avLst/>
            </a:prstGeom>
            <a:noFill/>
            <a:ln>
              <a:noFill/>
            </a:ln>
          </p:spPr>
          <p:txBody>
            <a:bodyPr spcFirstLastPara="1" wrap="square" lIns="287275" tIns="0" rIns="287275" bIns="0" anchor="ctr" anchorCtr="0">
              <a:noAutofit/>
            </a:bodyPr>
            <a:lstStyle/>
            <a:p>
              <a:pPr marL="0" marR="0" lvl="0" indent="0" algn="l" rtl="0">
                <a:lnSpc>
                  <a:spcPct val="90000"/>
                </a:lnSpc>
                <a:spcBef>
                  <a:spcPts val="0"/>
                </a:spcBef>
                <a:spcAft>
                  <a:spcPts val="0"/>
                </a:spcAft>
                <a:buClr>
                  <a:schemeClr val="lt1"/>
                </a:buClr>
                <a:buSzPts val="2300"/>
                <a:buFont typeface="Calibri"/>
                <a:buNone/>
              </a:pPr>
              <a:r>
                <a:rPr lang="en-US" sz="2300" b="0" i="0" u="none" strike="noStrike" cap="none">
                  <a:solidFill>
                    <a:schemeClr val="lt1"/>
                  </a:solidFill>
                  <a:latin typeface="Calibri"/>
                  <a:ea typeface="Calibri"/>
                  <a:cs typeface="Calibri"/>
                  <a:sym typeface="Calibri"/>
                </a:rPr>
                <a:t>Why we collect data </a:t>
              </a:r>
              <a:endParaRPr sz="1400" b="0" i="0" u="none" strike="noStrike" cap="none">
                <a:solidFill>
                  <a:srgbClr val="000000"/>
                </a:solidFill>
                <a:latin typeface="Arial"/>
                <a:ea typeface="Arial"/>
                <a:cs typeface="Arial"/>
                <a:sym typeface="Arial"/>
              </a:endParaRPr>
            </a:p>
          </p:txBody>
        </p:sp>
        <p:sp>
          <p:nvSpPr>
            <p:cNvPr id="176" name="Google Shape;176;p2"/>
            <p:cNvSpPr/>
            <p:nvPr/>
          </p:nvSpPr>
          <p:spPr>
            <a:xfrm>
              <a:off x="0" y="1541250"/>
              <a:ext cx="10858500" cy="579599"/>
            </a:xfrm>
            <a:prstGeom prst="rect">
              <a:avLst/>
            </a:prstGeom>
            <a:solidFill>
              <a:schemeClr val="lt1">
                <a:alpha val="89411"/>
              </a:schemeClr>
            </a:solidFill>
            <a:ln w="12700" cap="flat" cmpd="sng">
              <a:solidFill>
                <a:srgbClr val="D07A5B"/>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2"/>
            <p:cNvSpPr/>
            <p:nvPr/>
          </p:nvSpPr>
          <p:spPr>
            <a:xfrm>
              <a:off x="542925" y="1243818"/>
              <a:ext cx="3363421" cy="678960"/>
            </a:xfrm>
            <a:prstGeom prst="roundRect">
              <a:avLst>
                <a:gd name="adj" fmla="val 16667"/>
              </a:avLst>
            </a:prstGeom>
            <a:solidFill>
              <a:srgbClr val="D07A5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2"/>
            <p:cNvSpPr txBox="1"/>
            <p:nvPr/>
          </p:nvSpPr>
          <p:spPr>
            <a:xfrm>
              <a:off x="576069" y="1234914"/>
              <a:ext cx="3687441" cy="612672"/>
            </a:xfrm>
            <a:prstGeom prst="rect">
              <a:avLst/>
            </a:prstGeom>
            <a:noFill/>
            <a:ln>
              <a:noFill/>
            </a:ln>
          </p:spPr>
          <p:txBody>
            <a:bodyPr spcFirstLastPara="1" wrap="square" lIns="287275" tIns="0" rIns="287275" bIns="0" anchor="ctr" anchorCtr="0">
              <a:noAutofit/>
            </a:bodyPr>
            <a:lstStyle/>
            <a:p>
              <a:pPr marL="0" marR="0" lvl="0" indent="0" algn="l" rtl="0">
                <a:lnSpc>
                  <a:spcPct val="90000"/>
                </a:lnSpc>
                <a:spcBef>
                  <a:spcPts val="0"/>
                </a:spcBef>
                <a:spcAft>
                  <a:spcPts val="0"/>
                </a:spcAft>
                <a:buClr>
                  <a:schemeClr val="lt1"/>
                </a:buClr>
                <a:buSzPts val="2300"/>
                <a:buFont typeface="Calibri"/>
                <a:buNone/>
              </a:pPr>
              <a:r>
                <a:rPr lang="en-US" sz="2300" b="0" i="0" u="none" strike="noStrike" cap="none">
                  <a:solidFill>
                    <a:schemeClr val="lt1"/>
                  </a:solidFill>
                  <a:latin typeface="Calibri"/>
                  <a:ea typeface="Calibri"/>
                  <a:cs typeface="Calibri"/>
                  <a:sym typeface="Calibri"/>
                </a:rPr>
                <a:t>Types of data </a:t>
              </a:r>
              <a:endParaRPr sz="1400" b="0" i="0" u="none" strike="noStrike" cap="none">
                <a:solidFill>
                  <a:srgbClr val="000000"/>
                </a:solidFill>
                <a:latin typeface="Arial"/>
                <a:ea typeface="Arial"/>
                <a:cs typeface="Arial"/>
                <a:sym typeface="Arial"/>
              </a:endParaRPr>
            </a:p>
          </p:txBody>
        </p:sp>
        <p:sp>
          <p:nvSpPr>
            <p:cNvPr id="179" name="Google Shape;179;p2"/>
            <p:cNvSpPr/>
            <p:nvPr/>
          </p:nvSpPr>
          <p:spPr>
            <a:xfrm>
              <a:off x="0" y="2584530"/>
              <a:ext cx="10858500" cy="579599"/>
            </a:xfrm>
            <a:prstGeom prst="rect">
              <a:avLst/>
            </a:prstGeom>
            <a:solidFill>
              <a:schemeClr val="lt1">
                <a:alpha val="89411"/>
              </a:schemeClr>
            </a:solidFill>
            <a:ln w="12700" cap="flat" cmpd="sng">
              <a:solidFill>
                <a:srgbClr val="B8888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2"/>
            <p:cNvSpPr/>
            <p:nvPr/>
          </p:nvSpPr>
          <p:spPr>
            <a:xfrm>
              <a:off x="542926" y="2287098"/>
              <a:ext cx="4130674" cy="678960"/>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 name="Google Shape;181;p2"/>
            <p:cNvSpPr txBox="1"/>
            <p:nvPr/>
          </p:nvSpPr>
          <p:spPr>
            <a:xfrm>
              <a:off x="576069" y="2278194"/>
              <a:ext cx="6535931" cy="612672"/>
            </a:xfrm>
            <a:prstGeom prst="rect">
              <a:avLst/>
            </a:prstGeom>
            <a:noFill/>
            <a:ln>
              <a:noFill/>
            </a:ln>
          </p:spPr>
          <p:txBody>
            <a:bodyPr spcFirstLastPara="1" wrap="square" lIns="287275" tIns="0" rIns="287275" bIns="0" anchor="ctr" anchorCtr="0">
              <a:noAutofit/>
            </a:bodyPr>
            <a:lstStyle/>
            <a:p>
              <a:pPr marL="0" marR="0" lvl="0" indent="0" algn="l" rtl="0">
                <a:lnSpc>
                  <a:spcPct val="90000"/>
                </a:lnSpc>
                <a:spcBef>
                  <a:spcPts val="0"/>
                </a:spcBef>
                <a:spcAft>
                  <a:spcPts val="0"/>
                </a:spcAft>
                <a:buClr>
                  <a:schemeClr val="lt1"/>
                </a:buClr>
                <a:buSzPts val="2300"/>
                <a:buFont typeface="Calibri"/>
                <a:buNone/>
              </a:pPr>
              <a:r>
                <a:rPr lang="en-US" sz="2300" b="0" i="0" u="none" strike="noStrike" cap="none">
                  <a:solidFill>
                    <a:schemeClr val="lt1"/>
                  </a:solidFill>
                  <a:latin typeface="Calibri"/>
                  <a:ea typeface="Calibri"/>
                  <a:cs typeface="Calibri"/>
                  <a:sym typeface="Calibri"/>
                </a:rPr>
                <a:t>Using data to make decisions </a:t>
              </a:r>
              <a:endParaRPr sz="1400" b="0" i="0" u="none" strike="noStrike" cap="none">
                <a:solidFill>
                  <a:srgbClr val="000000"/>
                </a:solidFill>
                <a:latin typeface="Arial"/>
                <a:ea typeface="Arial"/>
                <a:cs typeface="Arial"/>
                <a:sym typeface="Arial"/>
              </a:endParaRPr>
            </a:p>
          </p:txBody>
        </p:sp>
        <p:sp>
          <p:nvSpPr>
            <p:cNvPr id="182" name="Google Shape;182;p2"/>
            <p:cNvSpPr/>
            <p:nvPr/>
          </p:nvSpPr>
          <p:spPr>
            <a:xfrm>
              <a:off x="0" y="3627810"/>
              <a:ext cx="10858500" cy="579599"/>
            </a:xfrm>
            <a:prstGeom prst="rect">
              <a:avLst/>
            </a:prstGeom>
            <a:solidFill>
              <a:schemeClr val="lt1">
                <a:alpha val="89411"/>
              </a:schemeClr>
            </a:solidFill>
            <a:ln w="12700" cap="flat" cmpd="sng">
              <a:solidFill>
                <a:srgbClr val="A4A4A4"/>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2"/>
            <p:cNvSpPr/>
            <p:nvPr/>
          </p:nvSpPr>
          <p:spPr>
            <a:xfrm>
              <a:off x="542925" y="3330378"/>
              <a:ext cx="3363421" cy="678960"/>
            </a:xfrm>
            <a:prstGeom prst="roundRect">
              <a:avLst>
                <a:gd name="adj" fmla="val 16667"/>
              </a:avLst>
            </a:prstGeom>
            <a:solidFill>
              <a:schemeClr val="accent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4" name="Google Shape;184;p2"/>
            <p:cNvSpPr txBox="1"/>
            <p:nvPr/>
          </p:nvSpPr>
          <p:spPr>
            <a:xfrm>
              <a:off x="576069" y="3321474"/>
              <a:ext cx="5541464" cy="612672"/>
            </a:xfrm>
            <a:prstGeom prst="rect">
              <a:avLst/>
            </a:prstGeom>
            <a:noFill/>
            <a:ln>
              <a:noFill/>
            </a:ln>
          </p:spPr>
          <p:txBody>
            <a:bodyPr spcFirstLastPara="1" wrap="square" lIns="287275" tIns="0" rIns="287275" bIns="0" anchor="ctr" anchorCtr="0">
              <a:noAutofit/>
            </a:bodyPr>
            <a:lstStyle/>
            <a:p>
              <a:pPr marL="0" marR="0" lvl="0" indent="0" algn="l" rtl="0">
                <a:lnSpc>
                  <a:spcPct val="90000"/>
                </a:lnSpc>
                <a:spcBef>
                  <a:spcPts val="0"/>
                </a:spcBef>
                <a:spcAft>
                  <a:spcPts val="0"/>
                </a:spcAft>
                <a:buClr>
                  <a:schemeClr val="lt1"/>
                </a:buClr>
                <a:buSzPts val="2300"/>
                <a:buFont typeface="Calibri"/>
                <a:buNone/>
              </a:pPr>
              <a:r>
                <a:rPr lang="en-US" sz="2300" b="0" i="0" u="none" strike="noStrike" cap="none">
                  <a:solidFill>
                    <a:schemeClr val="lt1"/>
                  </a:solidFill>
                  <a:latin typeface="Calibri"/>
                  <a:ea typeface="Calibri"/>
                  <a:cs typeface="Calibri"/>
                  <a:sym typeface="Calibri"/>
                </a:rPr>
                <a:t>Sharing data </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DBDD6-B833-93A5-229D-91E735FAFB8C}"/>
              </a:ext>
            </a:extLst>
          </p:cNvPr>
          <p:cNvSpPr>
            <a:spLocks noGrp="1"/>
          </p:cNvSpPr>
          <p:nvPr>
            <p:ph type="title"/>
          </p:nvPr>
        </p:nvSpPr>
        <p:spPr/>
        <p:txBody>
          <a:bodyPr>
            <a:normAutofit fontScale="90000"/>
          </a:bodyPr>
          <a:lstStyle/>
          <a:p>
            <a:r>
              <a:rPr lang="en-US" dirty="0"/>
              <a:t>What do you think of when you think of data? </a:t>
            </a:r>
          </a:p>
        </p:txBody>
      </p:sp>
      <p:pic>
        <p:nvPicPr>
          <p:cNvPr id="5" name="Picture 4" descr="A person with her hands on her face&#10;&#10;Description automatically generated">
            <a:extLst>
              <a:ext uri="{FF2B5EF4-FFF2-40B4-BE49-F238E27FC236}">
                <a16:creationId xmlns:a16="http://schemas.microsoft.com/office/drawing/2014/main" id="{59F910D8-8594-1380-7B55-CA65DF6838D2}"/>
              </a:ext>
            </a:extLst>
          </p:cNvPr>
          <p:cNvPicPr>
            <a:picLocks noChangeAspect="1"/>
          </p:cNvPicPr>
          <p:nvPr/>
        </p:nvPicPr>
        <p:blipFill>
          <a:blip r:embed="rId3"/>
          <a:stretch>
            <a:fillRect/>
          </a:stretch>
        </p:blipFill>
        <p:spPr>
          <a:xfrm>
            <a:off x="3636960" y="1418895"/>
            <a:ext cx="4918080" cy="4441387"/>
          </a:xfrm>
          <a:prstGeom prst="rect">
            <a:avLst/>
          </a:prstGeom>
        </p:spPr>
      </p:pic>
    </p:spTree>
    <p:extLst>
      <p:ext uri="{BB962C8B-B14F-4D97-AF65-F5344CB8AC3E}">
        <p14:creationId xmlns:p14="http://schemas.microsoft.com/office/powerpoint/2010/main" val="1916886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84"/>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Why do we collect data? </a:t>
            </a:r>
            <a:endParaRPr/>
          </a:p>
        </p:txBody>
      </p:sp>
      <p:grpSp>
        <p:nvGrpSpPr>
          <p:cNvPr id="191" name="Google Shape;191;p84"/>
          <p:cNvGrpSpPr/>
          <p:nvPr/>
        </p:nvGrpSpPr>
        <p:grpSpPr>
          <a:xfrm>
            <a:off x="2460832" y="1346147"/>
            <a:ext cx="7537035" cy="4665784"/>
            <a:chOff x="1489282" y="933"/>
            <a:chExt cx="7537035" cy="4665784"/>
          </a:xfrm>
        </p:grpSpPr>
        <p:sp>
          <p:nvSpPr>
            <p:cNvPr id="192" name="Google Shape;192;p84"/>
            <p:cNvSpPr/>
            <p:nvPr/>
          </p:nvSpPr>
          <p:spPr>
            <a:xfrm>
              <a:off x="1489282" y="933"/>
              <a:ext cx="3589064" cy="2153438"/>
            </a:xfrm>
            <a:prstGeom prst="rect">
              <a:avLst/>
            </a:prstGeom>
            <a:solidFill>
              <a:srgbClr val="599BD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84"/>
            <p:cNvSpPr txBox="1"/>
            <p:nvPr/>
          </p:nvSpPr>
          <p:spPr>
            <a:xfrm>
              <a:off x="1489282" y="933"/>
              <a:ext cx="3589064" cy="2153438"/>
            </a:xfrm>
            <a:prstGeom prst="rect">
              <a:avLst/>
            </a:prstGeom>
            <a:solidFill>
              <a:schemeClr val="accent4">
                <a:lumMod val="60000"/>
                <a:lumOff val="40000"/>
              </a:schemeClr>
            </a:solidFill>
            <a:ln>
              <a:solidFill>
                <a:schemeClr val="tx1"/>
              </a:solidFill>
            </a:ln>
          </p:spPr>
          <p:txBody>
            <a:bodyPr spcFirstLastPara="1" wrap="square" lIns="163825" tIns="163825" rIns="163825" bIns="163825" anchor="ctr" anchorCtr="0">
              <a:noAutofit/>
            </a:bodyPr>
            <a:lstStyle/>
            <a:p>
              <a:pPr marL="0" marR="0" lvl="0" indent="0" algn="ctr" rtl="0">
                <a:lnSpc>
                  <a:spcPct val="90000"/>
                </a:lnSpc>
                <a:spcBef>
                  <a:spcPts val="0"/>
                </a:spcBef>
                <a:spcAft>
                  <a:spcPts val="0"/>
                </a:spcAft>
                <a:buClr>
                  <a:srgbClr val="000000"/>
                </a:buClr>
                <a:buSzPts val="4300"/>
                <a:buFont typeface="Arial"/>
                <a:buNone/>
              </a:pPr>
              <a:r>
                <a:rPr lang="en-US" sz="3200" b="0" i="0" u="none" strike="noStrike" cap="none" dirty="0">
                  <a:solidFill>
                    <a:schemeClr val="tx1"/>
                  </a:solidFill>
                  <a:latin typeface="Arial"/>
                  <a:ea typeface="Arial"/>
                  <a:cs typeface="Arial"/>
                  <a:sym typeface="Arial"/>
                </a:rPr>
                <a:t>What information (data) do you currently gather? </a:t>
              </a:r>
              <a:endParaRPr sz="3200" b="0" i="0" u="none" strike="noStrike" cap="none" dirty="0">
                <a:solidFill>
                  <a:schemeClr val="tx1"/>
                </a:solidFill>
                <a:latin typeface="Arial"/>
                <a:ea typeface="Arial"/>
                <a:cs typeface="Arial"/>
                <a:sym typeface="Arial"/>
              </a:endParaRPr>
            </a:p>
          </p:txBody>
        </p:sp>
        <p:sp>
          <p:nvSpPr>
            <p:cNvPr id="194" name="Google Shape;194;p84"/>
            <p:cNvSpPr/>
            <p:nvPr/>
          </p:nvSpPr>
          <p:spPr>
            <a:xfrm>
              <a:off x="5437253" y="933"/>
              <a:ext cx="3589064" cy="2153438"/>
            </a:xfrm>
            <a:prstGeom prst="rect">
              <a:avLst/>
            </a:prstGeom>
            <a:solidFill>
              <a:srgbClr val="599BD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84"/>
            <p:cNvSpPr txBox="1"/>
            <p:nvPr/>
          </p:nvSpPr>
          <p:spPr>
            <a:xfrm>
              <a:off x="5437253" y="933"/>
              <a:ext cx="3589064" cy="2153438"/>
            </a:xfrm>
            <a:prstGeom prst="rect">
              <a:avLst/>
            </a:prstGeom>
            <a:solidFill>
              <a:schemeClr val="accent4">
                <a:lumMod val="60000"/>
                <a:lumOff val="40000"/>
              </a:schemeClr>
            </a:solidFill>
            <a:ln>
              <a:solidFill>
                <a:schemeClr val="tx1"/>
              </a:solidFill>
            </a:ln>
          </p:spPr>
          <p:txBody>
            <a:bodyPr spcFirstLastPara="1" wrap="square" lIns="163825" tIns="163825" rIns="163825" bIns="163825" anchor="ctr" anchorCtr="0">
              <a:noAutofit/>
            </a:bodyPr>
            <a:lstStyle/>
            <a:p>
              <a:pPr marL="0" marR="0" lvl="0" indent="0" algn="ctr" rtl="0">
                <a:lnSpc>
                  <a:spcPct val="90000"/>
                </a:lnSpc>
                <a:spcBef>
                  <a:spcPts val="0"/>
                </a:spcBef>
                <a:spcAft>
                  <a:spcPts val="0"/>
                </a:spcAft>
                <a:buClr>
                  <a:srgbClr val="000000"/>
                </a:buClr>
                <a:buSzPts val="4300"/>
                <a:buFont typeface="Arial"/>
                <a:buNone/>
              </a:pPr>
              <a:r>
                <a:rPr lang="en-US" sz="3200" b="0" i="0" u="none" strike="noStrike" cap="none" dirty="0">
                  <a:solidFill>
                    <a:schemeClr val="tx1"/>
                  </a:solidFill>
                  <a:latin typeface="Arial"/>
                  <a:ea typeface="Arial"/>
                  <a:cs typeface="Arial"/>
                  <a:sym typeface="Arial"/>
                </a:rPr>
                <a:t>How do you currently use this information (data)? </a:t>
              </a:r>
            </a:p>
          </p:txBody>
        </p:sp>
        <p:sp>
          <p:nvSpPr>
            <p:cNvPr id="196" name="Google Shape;196;p84"/>
            <p:cNvSpPr/>
            <p:nvPr/>
          </p:nvSpPr>
          <p:spPr>
            <a:xfrm>
              <a:off x="3463267" y="2513279"/>
              <a:ext cx="3589064" cy="2153438"/>
            </a:xfrm>
            <a:prstGeom prst="rect">
              <a:avLst/>
            </a:prstGeom>
            <a:solidFill>
              <a:srgbClr val="599BD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84"/>
            <p:cNvSpPr txBox="1"/>
            <p:nvPr/>
          </p:nvSpPr>
          <p:spPr>
            <a:xfrm>
              <a:off x="3463267" y="2513279"/>
              <a:ext cx="3589064" cy="2153438"/>
            </a:xfrm>
            <a:prstGeom prst="rect">
              <a:avLst/>
            </a:prstGeom>
            <a:solidFill>
              <a:schemeClr val="accent4">
                <a:lumMod val="60000"/>
                <a:lumOff val="40000"/>
              </a:schemeClr>
            </a:solidFill>
            <a:ln>
              <a:solidFill>
                <a:schemeClr val="tx1"/>
              </a:solidFill>
            </a:ln>
          </p:spPr>
          <p:txBody>
            <a:bodyPr spcFirstLastPara="1" wrap="square" lIns="163825" tIns="163825" rIns="163825" bIns="163825" anchor="ctr" anchorCtr="0">
              <a:noAutofit/>
            </a:bodyPr>
            <a:lstStyle/>
            <a:p>
              <a:pPr marL="0" marR="0" lvl="0" indent="0" algn="ctr" rtl="0">
                <a:lnSpc>
                  <a:spcPct val="90000"/>
                </a:lnSpc>
                <a:spcBef>
                  <a:spcPts val="0"/>
                </a:spcBef>
                <a:spcAft>
                  <a:spcPts val="0"/>
                </a:spcAft>
                <a:buClr>
                  <a:srgbClr val="000000"/>
                </a:buClr>
                <a:buSzPts val="4300"/>
                <a:buFont typeface="Arial"/>
                <a:buNone/>
              </a:pPr>
              <a:r>
                <a:rPr lang="en-US" sz="3200" b="0" i="0" u="none" strike="noStrike" cap="none" dirty="0">
                  <a:solidFill>
                    <a:schemeClr val="tx1"/>
                  </a:solidFill>
                  <a:latin typeface="Arial"/>
                  <a:ea typeface="Arial"/>
                  <a:cs typeface="Arial"/>
                  <a:sym typeface="Arial"/>
                </a:rPr>
                <a:t>What information (data) do you want/need? </a:t>
              </a:r>
              <a:endParaRPr sz="3200" b="0" i="0" u="none" strike="noStrike" cap="none" dirty="0">
                <a:solidFill>
                  <a:schemeClr val="tx1"/>
                </a:solidFill>
                <a:latin typeface="Arial"/>
                <a:ea typeface="Arial"/>
                <a:cs typeface="Arial"/>
                <a:sym typeface="Aria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85"/>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a:t>Why do we collect data? </a:t>
            </a:r>
            <a:endParaRPr/>
          </a:p>
        </p:txBody>
      </p:sp>
      <p:sp>
        <p:nvSpPr>
          <p:cNvPr id="204" name="Google Shape;204;p85"/>
          <p:cNvSpPr txBox="1">
            <a:spLocks noGrp="1"/>
          </p:cNvSpPr>
          <p:nvPr>
            <p:ph type="body" idx="1"/>
          </p:nvPr>
        </p:nvSpPr>
        <p:spPr>
          <a:xfrm>
            <a:off x="971550" y="1345214"/>
            <a:ext cx="10515600" cy="4667652"/>
          </a:xfrm>
          <a:prstGeom prst="rect">
            <a:avLst/>
          </a:prstGeom>
          <a:noFill/>
          <a:ln>
            <a:noFill/>
          </a:ln>
        </p:spPr>
        <p:txBody>
          <a:bodyPr spcFirstLastPara="1" wrap="square" lIns="91425" tIns="45700" rIns="91425" bIns="45700" anchor="t" anchorCtr="0">
            <a:normAutofit/>
          </a:bodyPr>
          <a:lstStyle/>
          <a:p>
            <a:pPr marL="457200" lvl="0" indent="-457200" algn="l" rtl="0">
              <a:lnSpc>
                <a:spcPct val="90000"/>
              </a:lnSpc>
              <a:spcBef>
                <a:spcPts val="1000"/>
              </a:spcBef>
              <a:spcAft>
                <a:spcPts val="0"/>
              </a:spcAft>
              <a:buClr>
                <a:srgbClr val="FFD100"/>
              </a:buClr>
              <a:buSzPts val="3600"/>
              <a:buChar char="•"/>
            </a:pPr>
            <a:r>
              <a:rPr lang="en-US"/>
              <a:t>Let’s hear from you! </a:t>
            </a:r>
            <a:endParaRPr/>
          </a:p>
          <a:p>
            <a:pPr marL="457200" lvl="0" indent="-228600" algn="l" rtl="0">
              <a:lnSpc>
                <a:spcPct val="90000"/>
              </a:lnSpc>
              <a:spcBef>
                <a:spcPts val="1000"/>
              </a:spcBef>
              <a:spcAft>
                <a:spcPts val="0"/>
              </a:spcAft>
              <a:buClr>
                <a:srgbClr val="FFD100"/>
              </a:buClr>
              <a:buSzPts val="3600"/>
              <a:buNone/>
            </a:pPr>
            <a:endParaRPr/>
          </a:p>
          <a:p>
            <a:pPr marL="457200" lvl="0" indent="-457200" algn="l" rtl="0">
              <a:lnSpc>
                <a:spcPct val="90000"/>
              </a:lnSpc>
              <a:spcBef>
                <a:spcPts val="1000"/>
              </a:spcBef>
              <a:spcAft>
                <a:spcPts val="0"/>
              </a:spcAft>
              <a:buClr>
                <a:srgbClr val="FFD100"/>
              </a:buClr>
              <a:buSzPts val="3600"/>
              <a:buChar char="•"/>
            </a:pPr>
            <a:r>
              <a:rPr lang="en-US"/>
              <a:t>Why DO we collect data? </a:t>
            </a:r>
            <a:endParaRPr/>
          </a:p>
        </p:txBody>
      </p:sp>
      <p:pic>
        <p:nvPicPr>
          <p:cNvPr id="205" name="Google Shape;205;p85" descr="A group of colorful square paper&#10;&#10;Description automatically generated"/>
          <p:cNvPicPr preferRelativeResize="0"/>
          <p:nvPr/>
        </p:nvPicPr>
        <p:blipFill rotWithShape="1">
          <a:blip r:embed="rId3">
            <a:alphaModFix/>
          </a:blip>
          <a:srcRect/>
          <a:stretch/>
        </p:blipFill>
        <p:spPr>
          <a:xfrm>
            <a:off x="9334500" y="492130"/>
            <a:ext cx="2177739" cy="1451826"/>
          </a:xfrm>
          <a:prstGeom prst="rect">
            <a:avLst/>
          </a:prstGeom>
          <a:noFill/>
          <a:ln>
            <a:noFill/>
          </a:ln>
        </p:spPr>
      </p:pic>
      <p:sp>
        <p:nvSpPr>
          <p:cNvPr id="206" name="Google Shape;206;p85"/>
          <p:cNvSpPr/>
          <p:nvPr/>
        </p:nvSpPr>
        <p:spPr>
          <a:xfrm>
            <a:off x="2155277" y="3996111"/>
            <a:ext cx="1881352" cy="1334394"/>
          </a:xfrm>
          <a:prstGeom prst="snip1Rect">
            <a:avLst>
              <a:gd name="adj" fmla="val 16667"/>
            </a:avLst>
          </a:prstGeom>
          <a:solidFill>
            <a:srgbClr val="C00000"/>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7" name="Google Shape;207;p85"/>
          <p:cNvSpPr/>
          <p:nvPr/>
        </p:nvSpPr>
        <p:spPr>
          <a:xfrm>
            <a:off x="4647543" y="3500002"/>
            <a:ext cx="1881352" cy="1334394"/>
          </a:xfrm>
          <a:prstGeom prst="snip1Rect">
            <a:avLst>
              <a:gd name="adj" fmla="val 16667"/>
            </a:avLst>
          </a:prstGeom>
          <a:solidFill>
            <a:schemeClr val="accent6"/>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8" name="Google Shape;208;p85"/>
          <p:cNvSpPr/>
          <p:nvPr/>
        </p:nvSpPr>
        <p:spPr>
          <a:xfrm>
            <a:off x="6771946" y="2661717"/>
            <a:ext cx="1881352" cy="1334394"/>
          </a:xfrm>
          <a:prstGeom prst="snip1Rect">
            <a:avLst>
              <a:gd name="adj" fmla="val 16667"/>
            </a:avLst>
          </a:prstGeom>
          <a:solidFill>
            <a:schemeClr val="accent1"/>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9" name="Google Shape;209;p85"/>
          <p:cNvSpPr/>
          <p:nvPr/>
        </p:nvSpPr>
        <p:spPr>
          <a:xfrm>
            <a:off x="6885589" y="4451495"/>
            <a:ext cx="1881352" cy="1334394"/>
          </a:xfrm>
          <a:prstGeom prst="snip1Rect">
            <a:avLst>
              <a:gd name="adj" fmla="val 16667"/>
            </a:avLst>
          </a:prstGeom>
          <a:solidFill>
            <a:srgbClr val="7030A0"/>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10" name="Google Shape;210;p85"/>
          <p:cNvSpPr/>
          <p:nvPr/>
        </p:nvSpPr>
        <p:spPr>
          <a:xfrm>
            <a:off x="4453430" y="5244662"/>
            <a:ext cx="1881352" cy="1334394"/>
          </a:xfrm>
          <a:prstGeom prst="snip1Rect">
            <a:avLst>
              <a:gd name="adj" fmla="val 16667"/>
            </a:avLst>
          </a:prstGeom>
          <a:solidFill>
            <a:schemeClr val="accent4"/>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11" name="Google Shape;211;p85"/>
          <p:cNvSpPr/>
          <p:nvPr/>
        </p:nvSpPr>
        <p:spPr>
          <a:xfrm>
            <a:off x="9334500" y="3076001"/>
            <a:ext cx="1881352" cy="1334394"/>
          </a:xfrm>
          <a:prstGeom prst="snip1Rect">
            <a:avLst>
              <a:gd name="adj" fmla="val 16667"/>
            </a:avLst>
          </a:prstGeom>
          <a:solidFill>
            <a:srgbClr val="FF30FE"/>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12" name="Google Shape;212;p85"/>
          <p:cNvSpPr/>
          <p:nvPr/>
        </p:nvSpPr>
        <p:spPr>
          <a:xfrm>
            <a:off x="9096047" y="5104294"/>
            <a:ext cx="1881352" cy="1334394"/>
          </a:xfrm>
          <a:prstGeom prst="snip1Rect">
            <a:avLst>
              <a:gd name="adj" fmla="val 16667"/>
            </a:avLst>
          </a:prstGeom>
          <a:solidFill>
            <a:srgbClr val="00B0F0"/>
          </a:solidFill>
          <a:ln w="25400" cap="flat" cmpd="sng">
            <a:solidFill>
              <a:srgbClr val="2641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87"/>
          <p:cNvSpPr txBox="1">
            <a:spLocks noGrp="1"/>
          </p:cNvSpPr>
          <p:nvPr>
            <p:ph type="title"/>
          </p:nvPr>
        </p:nvSpPr>
        <p:spPr>
          <a:xfrm>
            <a:off x="971549" y="196849"/>
            <a:ext cx="10954287" cy="738099"/>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Gill Sans"/>
              <a:buNone/>
            </a:pPr>
            <a:r>
              <a:rPr lang="en-US" sz="4100" dirty="0"/>
              <a:t>Types of Data We Might Collect in Family Child Care</a:t>
            </a:r>
            <a:endParaRPr dirty="0"/>
          </a:p>
        </p:txBody>
      </p:sp>
      <p:grpSp>
        <p:nvGrpSpPr>
          <p:cNvPr id="245" name="Google Shape;245;p87"/>
          <p:cNvGrpSpPr/>
          <p:nvPr/>
        </p:nvGrpSpPr>
        <p:grpSpPr>
          <a:xfrm>
            <a:off x="971550" y="2554389"/>
            <a:ext cx="10382249" cy="2162428"/>
            <a:chOff x="0" y="1095057"/>
            <a:chExt cx="10382249" cy="2162428"/>
          </a:xfrm>
        </p:grpSpPr>
        <p:sp>
          <p:nvSpPr>
            <p:cNvPr id="246" name="Google Shape;246;p87"/>
            <p:cNvSpPr/>
            <p:nvPr/>
          </p:nvSpPr>
          <p:spPr>
            <a:xfrm>
              <a:off x="0" y="1095057"/>
              <a:ext cx="2920007" cy="1854204"/>
            </a:xfrm>
            <a:prstGeom prst="roundRect">
              <a:avLst>
                <a:gd name="adj" fmla="val 10000"/>
              </a:avLst>
            </a:prstGeom>
            <a:solidFill>
              <a:srgbClr val="D66E29"/>
            </a:solidFill>
            <a:ln w="38100" cap="flat" cmpd="sng">
              <a:solidFill>
                <a:schemeClr val="accent2"/>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87"/>
            <p:cNvSpPr/>
            <p:nvPr/>
          </p:nvSpPr>
          <p:spPr>
            <a:xfrm>
              <a:off x="324445" y="1403281"/>
              <a:ext cx="2920007" cy="1854204"/>
            </a:xfrm>
            <a:prstGeom prst="roundRect">
              <a:avLst>
                <a:gd name="adj" fmla="val 10000"/>
              </a:avLst>
            </a:prstGeom>
            <a:solidFill>
              <a:schemeClr val="lt1">
                <a:alpha val="89803"/>
              </a:schemeClr>
            </a:solidFill>
            <a:ln w="25400" cap="flat" cmpd="sng">
              <a:solidFill>
                <a:srgbClr val="D66E2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87"/>
            <p:cNvSpPr txBox="1"/>
            <p:nvPr/>
          </p:nvSpPr>
          <p:spPr>
            <a:xfrm>
              <a:off x="378753" y="1457589"/>
              <a:ext cx="2811391" cy="1745588"/>
            </a:xfrm>
            <a:prstGeom prst="rect">
              <a:avLst/>
            </a:prstGeom>
            <a:noFill/>
            <a:ln>
              <a:noFill/>
            </a:ln>
          </p:spPr>
          <p:txBody>
            <a:bodyPr spcFirstLastPara="1" wrap="square" lIns="110475" tIns="110475" rIns="110475" bIns="110475" anchor="ctr" anchorCtr="0">
              <a:noAutofit/>
            </a:bodyPr>
            <a:lstStyle/>
            <a:p>
              <a:pPr marL="0" marR="0" lvl="0" indent="0" algn="ctr" rtl="0">
                <a:lnSpc>
                  <a:spcPct val="90000"/>
                </a:lnSpc>
                <a:spcBef>
                  <a:spcPts val="0"/>
                </a:spcBef>
                <a:spcAft>
                  <a:spcPts val="0"/>
                </a:spcAft>
                <a:buClr>
                  <a:srgbClr val="000000"/>
                </a:buClr>
                <a:buSzPts val="2900"/>
                <a:buFont typeface="Arial"/>
                <a:buNone/>
              </a:pPr>
              <a:r>
                <a:rPr lang="en-US" sz="2900" b="0" i="0" u="none" strike="noStrike" cap="none" dirty="0">
                  <a:solidFill>
                    <a:srgbClr val="000000"/>
                  </a:solidFill>
                  <a:latin typeface="Arial"/>
                  <a:ea typeface="Arial"/>
                  <a:cs typeface="Arial"/>
                  <a:sym typeface="Arial"/>
                </a:rPr>
                <a:t>Provider Implementation </a:t>
              </a:r>
              <a:endParaRPr sz="2900" b="0" i="0" u="none" strike="noStrike" cap="none" dirty="0">
                <a:solidFill>
                  <a:srgbClr val="000000"/>
                </a:solidFill>
                <a:latin typeface="Arial"/>
                <a:ea typeface="Arial"/>
                <a:cs typeface="Arial"/>
                <a:sym typeface="Arial"/>
              </a:endParaRPr>
            </a:p>
          </p:txBody>
        </p:sp>
        <p:sp>
          <p:nvSpPr>
            <p:cNvPr id="249" name="Google Shape;249;p87"/>
            <p:cNvSpPr/>
            <p:nvPr/>
          </p:nvSpPr>
          <p:spPr>
            <a:xfrm>
              <a:off x="3568898" y="1095057"/>
              <a:ext cx="2920007" cy="1854204"/>
            </a:xfrm>
            <a:prstGeom prst="roundRect">
              <a:avLst>
                <a:gd name="adj" fmla="val 10000"/>
              </a:avLst>
            </a:prstGeom>
            <a:solidFill>
              <a:schemeClr val="accent5"/>
            </a:solidFill>
            <a:ln w="38100" cap="flat" cmpd="sng">
              <a:solidFill>
                <a:schemeClr val="accent5"/>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87"/>
            <p:cNvSpPr/>
            <p:nvPr/>
          </p:nvSpPr>
          <p:spPr>
            <a:xfrm>
              <a:off x="3893343" y="1403281"/>
              <a:ext cx="2920007" cy="1854204"/>
            </a:xfrm>
            <a:prstGeom prst="roundRect">
              <a:avLst>
                <a:gd name="adj" fmla="val 10000"/>
              </a:avLst>
            </a:prstGeom>
            <a:solidFill>
              <a:srgbClr val="FFFFFF">
                <a:alpha val="69019"/>
              </a:srgbClr>
            </a:solidFill>
            <a:ln w="254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87"/>
            <p:cNvSpPr txBox="1"/>
            <p:nvPr/>
          </p:nvSpPr>
          <p:spPr>
            <a:xfrm>
              <a:off x="3947651" y="1457589"/>
              <a:ext cx="2811391" cy="1745588"/>
            </a:xfrm>
            <a:prstGeom prst="rect">
              <a:avLst/>
            </a:prstGeom>
            <a:noFill/>
            <a:ln>
              <a:noFill/>
            </a:ln>
          </p:spPr>
          <p:txBody>
            <a:bodyPr spcFirstLastPara="1" wrap="square" lIns="110475" tIns="110475" rIns="110475" bIns="110475" anchor="ctr" anchorCtr="0">
              <a:noAutofit/>
            </a:bodyPr>
            <a:lstStyle/>
            <a:p>
              <a:pPr marL="0" marR="0" lvl="0" indent="0" algn="ctr" rtl="0">
                <a:lnSpc>
                  <a:spcPct val="90000"/>
                </a:lnSpc>
                <a:spcBef>
                  <a:spcPts val="0"/>
                </a:spcBef>
                <a:spcAft>
                  <a:spcPts val="0"/>
                </a:spcAft>
                <a:buClr>
                  <a:srgbClr val="000000"/>
                </a:buClr>
                <a:buSzPts val="2900"/>
                <a:buFont typeface="Arial"/>
                <a:buNone/>
              </a:pPr>
              <a:r>
                <a:rPr lang="en-US" sz="2900" b="0" i="0" u="none" strike="noStrike" cap="none">
                  <a:solidFill>
                    <a:srgbClr val="000000"/>
                  </a:solidFill>
                  <a:latin typeface="Arial"/>
                  <a:ea typeface="Arial"/>
                  <a:cs typeface="Arial"/>
                  <a:sym typeface="Arial"/>
                </a:rPr>
                <a:t>Child Outcomes </a:t>
              </a:r>
              <a:endParaRPr sz="2900" b="0" i="0" u="none" strike="noStrike" cap="none">
                <a:solidFill>
                  <a:srgbClr val="000000"/>
                </a:solidFill>
                <a:latin typeface="Arial"/>
                <a:ea typeface="Arial"/>
                <a:cs typeface="Arial"/>
                <a:sym typeface="Arial"/>
              </a:endParaRPr>
            </a:p>
          </p:txBody>
        </p:sp>
        <p:sp>
          <p:nvSpPr>
            <p:cNvPr id="252" name="Google Shape;252;p87"/>
            <p:cNvSpPr/>
            <p:nvPr/>
          </p:nvSpPr>
          <p:spPr>
            <a:xfrm>
              <a:off x="7137796" y="1095057"/>
              <a:ext cx="2920007" cy="1854204"/>
            </a:xfrm>
            <a:prstGeom prst="roundRect">
              <a:avLst>
                <a:gd name="adj" fmla="val 10000"/>
              </a:avLst>
            </a:prstGeom>
            <a:solidFill>
              <a:schemeClr val="accent6"/>
            </a:solidFill>
            <a:ln w="38100" cap="flat" cmpd="sng">
              <a:solidFill>
                <a:schemeClr val="accent6"/>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87"/>
            <p:cNvSpPr/>
            <p:nvPr/>
          </p:nvSpPr>
          <p:spPr>
            <a:xfrm>
              <a:off x="7462242" y="1403281"/>
              <a:ext cx="2920007" cy="1854204"/>
            </a:xfrm>
            <a:prstGeom prst="roundRect">
              <a:avLst>
                <a:gd name="adj" fmla="val 10000"/>
              </a:avLst>
            </a:prstGeom>
            <a:solidFill>
              <a:schemeClr val="lt1">
                <a:alpha val="89803"/>
              </a:schemeClr>
            </a:solidFill>
            <a:ln w="254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87"/>
            <p:cNvSpPr txBox="1"/>
            <p:nvPr/>
          </p:nvSpPr>
          <p:spPr>
            <a:xfrm>
              <a:off x="7516550" y="1457589"/>
              <a:ext cx="2811391" cy="1745588"/>
            </a:xfrm>
            <a:prstGeom prst="rect">
              <a:avLst/>
            </a:prstGeom>
            <a:noFill/>
            <a:ln>
              <a:noFill/>
            </a:ln>
          </p:spPr>
          <p:txBody>
            <a:bodyPr spcFirstLastPara="1" wrap="square" lIns="110475" tIns="110475" rIns="110475" bIns="110475" anchor="ctr" anchorCtr="0">
              <a:noAutofit/>
            </a:bodyPr>
            <a:lstStyle/>
            <a:p>
              <a:pPr marL="0" marR="0" lvl="0" indent="0" algn="ctr" rtl="0">
                <a:lnSpc>
                  <a:spcPct val="90000"/>
                </a:lnSpc>
                <a:spcBef>
                  <a:spcPts val="0"/>
                </a:spcBef>
                <a:spcAft>
                  <a:spcPts val="0"/>
                </a:spcAft>
                <a:buClr>
                  <a:srgbClr val="000000"/>
                </a:buClr>
                <a:buSzPts val="2900"/>
                <a:buFont typeface="Arial"/>
                <a:buNone/>
              </a:pPr>
              <a:r>
                <a:rPr lang="en-US" sz="2900" b="0" i="0" u="none" strike="noStrike" cap="none">
                  <a:solidFill>
                    <a:srgbClr val="000000"/>
                  </a:solidFill>
                  <a:latin typeface="Arial"/>
                  <a:ea typeface="Arial"/>
                  <a:cs typeface="Arial"/>
                  <a:sym typeface="Arial"/>
                </a:rPr>
                <a:t>Family Satisfaction </a:t>
              </a:r>
              <a:endParaRPr sz="2900" b="0" i="0" u="none" strike="noStrike" cap="none">
                <a:solidFill>
                  <a:srgbClr val="000000"/>
                </a:solidFill>
                <a:latin typeface="Arial"/>
                <a:ea typeface="Arial"/>
                <a:cs typeface="Arial"/>
                <a:sym typeface="Aria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87"/>
          <p:cNvSpPr txBox="1">
            <a:spLocks noGrp="1"/>
          </p:cNvSpPr>
          <p:nvPr>
            <p:ph type="title"/>
          </p:nvPr>
        </p:nvSpPr>
        <p:spPr>
          <a:xfrm>
            <a:off x="971549" y="196849"/>
            <a:ext cx="10954287" cy="738099"/>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Gill Sans"/>
              <a:buNone/>
            </a:pPr>
            <a:r>
              <a:rPr lang="en-US" sz="4100" dirty="0"/>
              <a:t>Types of Data We Might Collect in Family Child Care</a:t>
            </a:r>
            <a:endParaRPr dirty="0"/>
          </a:p>
        </p:txBody>
      </p:sp>
      <p:grpSp>
        <p:nvGrpSpPr>
          <p:cNvPr id="245" name="Google Shape;245;p87"/>
          <p:cNvGrpSpPr/>
          <p:nvPr/>
        </p:nvGrpSpPr>
        <p:grpSpPr>
          <a:xfrm>
            <a:off x="971549" y="1459685"/>
            <a:ext cx="10382249" cy="2162428"/>
            <a:chOff x="0" y="1095057"/>
            <a:chExt cx="10382249" cy="2162428"/>
          </a:xfrm>
        </p:grpSpPr>
        <p:sp>
          <p:nvSpPr>
            <p:cNvPr id="246" name="Google Shape;246;p87"/>
            <p:cNvSpPr/>
            <p:nvPr/>
          </p:nvSpPr>
          <p:spPr>
            <a:xfrm>
              <a:off x="0" y="1095057"/>
              <a:ext cx="2920007" cy="1854204"/>
            </a:xfrm>
            <a:prstGeom prst="roundRect">
              <a:avLst>
                <a:gd name="adj" fmla="val 10000"/>
              </a:avLst>
            </a:prstGeom>
            <a:solidFill>
              <a:srgbClr val="D66E29"/>
            </a:solidFill>
            <a:ln w="38100" cap="flat" cmpd="sng">
              <a:solidFill>
                <a:schemeClr val="accent2"/>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87"/>
            <p:cNvSpPr/>
            <p:nvPr/>
          </p:nvSpPr>
          <p:spPr>
            <a:xfrm>
              <a:off x="324445" y="1403281"/>
              <a:ext cx="2920007" cy="1854204"/>
            </a:xfrm>
            <a:prstGeom prst="roundRect">
              <a:avLst>
                <a:gd name="adj" fmla="val 10000"/>
              </a:avLst>
            </a:prstGeom>
            <a:solidFill>
              <a:schemeClr val="lt1">
                <a:alpha val="89803"/>
              </a:schemeClr>
            </a:solidFill>
            <a:ln w="25400" cap="flat" cmpd="sng">
              <a:solidFill>
                <a:srgbClr val="D66E2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87"/>
            <p:cNvSpPr txBox="1"/>
            <p:nvPr/>
          </p:nvSpPr>
          <p:spPr>
            <a:xfrm>
              <a:off x="378753" y="1457589"/>
              <a:ext cx="2811391" cy="1745588"/>
            </a:xfrm>
            <a:prstGeom prst="rect">
              <a:avLst/>
            </a:prstGeom>
            <a:noFill/>
            <a:ln>
              <a:noFill/>
            </a:ln>
          </p:spPr>
          <p:txBody>
            <a:bodyPr spcFirstLastPara="1" wrap="square" lIns="110475" tIns="110475" rIns="110475" bIns="110475" anchor="ctr" anchorCtr="0">
              <a:noAutofit/>
            </a:bodyPr>
            <a:lstStyle/>
            <a:p>
              <a:pPr marL="0" marR="0" lvl="0" indent="0" algn="ctr" rtl="0">
                <a:lnSpc>
                  <a:spcPct val="90000"/>
                </a:lnSpc>
                <a:spcBef>
                  <a:spcPts val="0"/>
                </a:spcBef>
                <a:spcAft>
                  <a:spcPts val="0"/>
                </a:spcAft>
                <a:buClr>
                  <a:srgbClr val="000000"/>
                </a:buClr>
                <a:buSzPts val="2900"/>
                <a:buFont typeface="Arial"/>
                <a:buNone/>
              </a:pPr>
              <a:r>
                <a:rPr lang="en-US" sz="2900" b="0" i="0" u="none" strike="noStrike" cap="none" dirty="0">
                  <a:solidFill>
                    <a:srgbClr val="000000"/>
                  </a:solidFill>
                  <a:latin typeface="Arial"/>
                  <a:ea typeface="Arial"/>
                  <a:cs typeface="Arial"/>
                  <a:sym typeface="Arial"/>
                </a:rPr>
                <a:t>Provider Practices </a:t>
              </a:r>
              <a:endParaRPr sz="2900" b="0" i="0" u="none" strike="noStrike" cap="none" dirty="0">
                <a:solidFill>
                  <a:srgbClr val="000000"/>
                </a:solidFill>
                <a:latin typeface="Arial"/>
                <a:ea typeface="Arial"/>
                <a:cs typeface="Arial"/>
                <a:sym typeface="Arial"/>
              </a:endParaRPr>
            </a:p>
          </p:txBody>
        </p:sp>
        <p:sp>
          <p:nvSpPr>
            <p:cNvPr id="249" name="Google Shape;249;p87"/>
            <p:cNvSpPr/>
            <p:nvPr/>
          </p:nvSpPr>
          <p:spPr>
            <a:xfrm>
              <a:off x="3568898" y="1095057"/>
              <a:ext cx="2920007" cy="1854204"/>
            </a:xfrm>
            <a:prstGeom prst="roundRect">
              <a:avLst>
                <a:gd name="adj" fmla="val 10000"/>
              </a:avLst>
            </a:prstGeom>
            <a:solidFill>
              <a:schemeClr val="accent5"/>
            </a:solidFill>
            <a:ln w="38100" cap="flat" cmpd="sng">
              <a:solidFill>
                <a:schemeClr val="accent5"/>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87"/>
            <p:cNvSpPr/>
            <p:nvPr/>
          </p:nvSpPr>
          <p:spPr>
            <a:xfrm>
              <a:off x="3893343" y="1403281"/>
              <a:ext cx="2920007" cy="1854204"/>
            </a:xfrm>
            <a:prstGeom prst="roundRect">
              <a:avLst>
                <a:gd name="adj" fmla="val 10000"/>
              </a:avLst>
            </a:prstGeom>
            <a:solidFill>
              <a:srgbClr val="FFFFFF">
                <a:alpha val="69019"/>
              </a:srgbClr>
            </a:solidFill>
            <a:ln w="254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87"/>
            <p:cNvSpPr txBox="1"/>
            <p:nvPr/>
          </p:nvSpPr>
          <p:spPr>
            <a:xfrm>
              <a:off x="3947651" y="1457589"/>
              <a:ext cx="2811391" cy="1745588"/>
            </a:xfrm>
            <a:prstGeom prst="rect">
              <a:avLst/>
            </a:prstGeom>
            <a:noFill/>
            <a:ln>
              <a:noFill/>
            </a:ln>
          </p:spPr>
          <p:txBody>
            <a:bodyPr spcFirstLastPara="1" wrap="square" lIns="110475" tIns="110475" rIns="110475" bIns="110475" anchor="ctr" anchorCtr="0">
              <a:noAutofit/>
            </a:bodyPr>
            <a:lstStyle/>
            <a:p>
              <a:pPr marL="0" marR="0" lvl="0" indent="0" algn="ctr" rtl="0">
                <a:lnSpc>
                  <a:spcPct val="90000"/>
                </a:lnSpc>
                <a:spcBef>
                  <a:spcPts val="0"/>
                </a:spcBef>
                <a:spcAft>
                  <a:spcPts val="0"/>
                </a:spcAft>
                <a:buClr>
                  <a:srgbClr val="000000"/>
                </a:buClr>
                <a:buSzPts val="2900"/>
                <a:buFont typeface="Arial"/>
                <a:buNone/>
              </a:pPr>
              <a:r>
                <a:rPr lang="en-US" sz="2900" b="0" i="0" u="none" strike="noStrike" cap="none">
                  <a:solidFill>
                    <a:srgbClr val="000000"/>
                  </a:solidFill>
                  <a:latin typeface="Arial"/>
                  <a:ea typeface="Arial"/>
                  <a:cs typeface="Arial"/>
                  <a:sym typeface="Arial"/>
                </a:rPr>
                <a:t>Child Outcomes </a:t>
              </a:r>
              <a:endParaRPr sz="2900" b="0" i="0" u="none" strike="noStrike" cap="none">
                <a:solidFill>
                  <a:srgbClr val="000000"/>
                </a:solidFill>
                <a:latin typeface="Arial"/>
                <a:ea typeface="Arial"/>
                <a:cs typeface="Arial"/>
                <a:sym typeface="Arial"/>
              </a:endParaRPr>
            </a:p>
          </p:txBody>
        </p:sp>
        <p:sp>
          <p:nvSpPr>
            <p:cNvPr id="252" name="Google Shape;252;p87"/>
            <p:cNvSpPr/>
            <p:nvPr/>
          </p:nvSpPr>
          <p:spPr>
            <a:xfrm>
              <a:off x="7137796" y="1095057"/>
              <a:ext cx="2920007" cy="1854204"/>
            </a:xfrm>
            <a:prstGeom prst="roundRect">
              <a:avLst>
                <a:gd name="adj" fmla="val 10000"/>
              </a:avLst>
            </a:prstGeom>
            <a:solidFill>
              <a:schemeClr val="accent6"/>
            </a:solidFill>
            <a:ln w="38100" cap="flat" cmpd="sng">
              <a:solidFill>
                <a:schemeClr val="accent6"/>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87"/>
            <p:cNvSpPr/>
            <p:nvPr/>
          </p:nvSpPr>
          <p:spPr>
            <a:xfrm>
              <a:off x="7462242" y="1403281"/>
              <a:ext cx="2920007" cy="1854204"/>
            </a:xfrm>
            <a:prstGeom prst="roundRect">
              <a:avLst>
                <a:gd name="adj" fmla="val 10000"/>
              </a:avLst>
            </a:prstGeom>
            <a:solidFill>
              <a:schemeClr val="lt1">
                <a:alpha val="89803"/>
              </a:schemeClr>
            </a:solidFill>
            <a:ln w="254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87"/>
            <p:cNvSpPr txBox="1"/>
            <p:nvPr/>
          </p:nvSpPr>
          <p:spPr>
            <a:xfrm>
              <a:off x="7516550" y="1457589"/>
              <a:ext cx="2811391" cy="1745588"/>
            </a:xfrm>
            <a:prstGeom prst="rect">
              <a:avLst/>
            </a:prstGeom>
            <a:noFill/>
            <a:ln>
              <a:noFill/>
            </a:ln>
          </p:spPr>
          <p:txBody>
            <a:bodyPr spcFirstLastPara="1" wrap="square" lIns="110475" tIns="110475" rIns="110475" bIns="110475" anchor="ctr" anchorCtr="0">
              <a:noAutofit/>
            </a:bodyPr>
            <a:lstStyle/>
            <a:p>
              <a:pPr marL="0" marR="0" lvl="0" indent="0" algn="ctr" rtl="0">
                <a:lnSpc>
                  <a:spcPct val="90000"/>
                </a:lnSpc>
                <a:spcBef>
                  <a:spcPts val="0"/>
                </a:spcBef>
                <a:spcAft>
                  <a:spcPts val="0"/>
                </a:spcAft>
                <a:buClr>
                  <a:srgbClr val="000000"/>
                </a:buClr>
                <a:buSzPts val="2900"/>
                <a:buFont typeface="Arial"/>
                <a:buNone/>
              </a:pPr>
              <a:r>
                <a:rPr lang="en-US" sz="2900" b="0" i="0" u="none" strike="noStrike" cap="none" dirty="0">
                  <a:solidFill>
                    <a:srgbClr val="000000"/>
                  </a:solidFill>
                  <a:latin typeface="Arial"/>
                  <a:ea typeface="Arial"/>
                  <a:cs typeface="Arial"/>
                  <a:sym typeface="Arial"/>
                </a:rPr>
                <a:t>Family Satisfaction and Needs </a:t>
              </a:r>
              <a:endParaRPr sz="2900" b="0" i="0" u="none" strike="noStrike" cap="none" dirty="0">
                <a:solidFill>
                  <a:srgbClr val="000000"/>
                </a:solidFill>
                <a:latin typeface="Arial"/>
                <a:ea typeface="Arial"/>
                <a:cs typeface="Arial"/>
                <a:sym typeface="Arial"/>
              </a:endParaRPr>
            </a:p>
          </p:txBody>
        </p:sp>
      </p:grpSp>
      <p:sp>
        <p:nvSpPr>
          <p:cNvPr id="2" name="TextBox 1">
            <a:extLst>
              <a:ext uri="{FF2B5EF4-FFF2-40B4-BE49-F238E27FC236}">
                <a16:creationId xmlns:a16="http://schemas.microsoft.com/office/drawing/2014/main" id="{2DA922B4-C07F-0713-1C12-31FE97234604}"/>
              </a:ext>
            </a:extLst>
          </p:cNvPr>
          <p:cNvSpPr txBox="1"/>
          <p:nvPr/>
        </p:nvSpPr>
        <p:spPr>
          <a:xfrm>
            <a:off x="2171458" y="4628874"/>
            <a:ext cx="8306873" cy="769441"/>
          </a:xfrm>
          <a:prstGeom prst="rect">
            <a:avLst/>
          </a:prstGeom>
          <a:noFill/>
          <a:ln>
            <a:solidFill>
              <a:schemeClr val="tx1"/>
            </a:solidFill>
          </a:ln>
        </p:spPr>
        <p:txBody>
          <a:bodyPr wrap="square" rtlCol="0">
            <a:spAutoFit/>
          </a:bodyPr>
          <a:lstStyle/>
          <a:p>
            <a:pPr algn="ctr"/>
            <a:r>
              <a:rPr lang="en-US" sz="4400" b="1" dirty="0">
                <a:solidFill>
                  <a:schemeClr val="tx1"/>
                </a:solidFill>
              </a:rPr>
              <a:t>What might we want to know? </a:t>
            </a:r>
          </a:p>
        </p:txBody>
      </p:sp>
      <p:cxnSp>
        <p:nvCxnSpPr>
          <p:cNvPr id="6" name="Straight Arrow Connector 5">
            <a:extLst>
              <a:ext uri="{FF2B5EF4-FFF2-40B4-BE49-F238E27FC236}">
                <a16:creationId xmlns:a16="http://schemas.microsoft.com/office/drawing/2014/main" id="{93DCA6AB-4460-2A6B-16AC-DE79913B9457}"/>
              </a:ext>
            </a:extLst>
          </p:cNvPr>
          <p:cNvCxnSpPr/>
          <p:nvPr/>
        </p:nvCxnSpPr>
        <p:spPr>
          <a:xfrm>
            <a:off x="3337765" y="3817269"/>
            <a:ext cx="553791" cy="616448"/>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15543D7D-FC5A-6253-41EF-8638801121D8}"/>
              </a:ext>
            </a:extLst>
          </p:cNvPr>
          <p:cNvCxnSpPr>
            <a:cxnSpLocks/>
          </p:cNvCxnSpPr>
          <p:nvPr/>
        </p:nvCxnSpPr>
        <p:spPr>
          <a:xfrm>
            <a:off x="6324894" y="3811043"/>
            <a:ext cx="0" cy="658469"/>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5483BAFB-927F-82C5-7325-BAFB5DC36452}"/>
              </a:ext>
            </a:extLst>
          </p:cNvPr>
          <p:cNvCxnSpPr>
            <a:cxnSpLocks/>
          </p:cNvCxnSpPr>
          <p:nvPr/>
        </p:nvCxnSpPr>
        <p:spPr>
          <a:xfrm flipH="1">
            <a:off x="8488099" y="3838626"/>
            <a:ext cx="462718" cy="601318"/>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504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89"/>
          <p:cNvSpPr txBox="1">
            <a:spLocks noGrp="1"/>
          </p:cNvSpPr>
          <p:nvPr>
            <p:ph type="title"/>
          </p:nvPr>
        </p:nvSpPr>
        <p:spPr>
          <a:xfrm>
            <a:off x="971550" y="196849"/>
            <a:ext cx="10382250" cy="73809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Gill Sans"/>
              <a:buNone/>
            </a:pPr>
            <a:r>
              <a:rPr lang="en-US" dirty="0"/>
              <a:t>Provider Practices </a:t>
            </a:r>
            <a:endParaRPr dirty="0"/>
          </a:p>
        </p:txBody>
      </p:sp>
      <p:sp>
        <p:nvSpPr>
          <p:cNvPr id="269" name="Google Shape;269;p89"/>
          <p:cNvSpPr txBox="1">
            <a:spLocks noGrp="1"/>
          </p:cNvSpPr>
          <p:nvPr>
            <p:ph type="body" idx="1"/>
          </p:nvPr>
        </p:nvSpPr>
        <p:spPr>
          <a:xfrm>
            <a:off x="971550" y="1345214"/>
            <a:ext cx="10515600" cy="4667652"/>
          </a:xfrm>
          <a:prstGeom prst="rect">
            <a:avLst/>
          </a:prstGeom>
          <a:noFill/>
          <a:ln>
            <a:noFill/>
          </a:ln>
        </p:spPr>
        <p:txBody>
          <a:bodyPr spcFirstLastPara="1" wrap="square" lIns="91425" tIns="45700" rIns="91425" bIns="45700" anchor="t" anchorCtr="0">
            <a:normAutofit/>
          </a:bodyPr>
          <a:lstStyle/>
          <a:p>
            <a:pPr marL="457200" lvl="0" indent="-457200" algn="l" rtl="0">
              <a:lnSpc>
                <a:spcPct val="90000"/>
              </a:lnSpc>
              <a:spcBef>
                <a:spcPts val="1000"/>
              </a:spcBef>
              <a:spcAft>
                <a:spcPts val="0"/>
              </a:spcAft>
              <a:buClr>
                <a:srgbClr val="FFD100"/>
              </a:buClr>
              <a:buSzPts val="3600"/>
              <a:buChar char="•"/>
            </a:pPr>
            <a:r>
              <a:rPr lang="en-US" dirty="0"/>
              <a:t>Have I supported nurturing, responsive relationships with all children and between children? </a:t>
            </a:r>
            <a:endParaRPr dirty="0"/>
          </a:p>
          <a:p>
            <a:pPr marL="457200" lvl="0" indent="-457200" algn="l" rtl="0">
              <a:lnSpc>
                <a:spcPct val="90000"/>
              </a:lnSpc>
              <a:spcBef>
                <a:spcPts val="1000"/>
              </a:spcBef>
              <a:spcAft>
                <a:spcPts val="0"/>
              </a:spcAft>
              <a:buClr>
                <a:srgbClr val="FFD100"/>
              </a:buClr>
              <a:buSzPts val="3600"/>
              <a:buChar char="•"/>
            </a:pPr>
            <a:r>
              <a:rPr lang="en-US" dirty="0"/>
              <a:t>Is the environment supporting engagement and participation?</a:t>
            </a:r>
            <a:endParaRPr dirty="0"/>
          </a:p>
          <a:p>
            <a:pPr marL="457200" lvl="0" indent="-457200" algn="l" rtl="0">
              <a:lnSpc>
                <a:spcPct val="90000"/>
              </a:lnSpc>
              <a:spcBef>
                <a:spcPts val="1000"/>
              </a:spcBef>
              <a:spcAft>
                <a:spcPts val="0"/>
              </a:spcAft>
              <a:buClr>
                <a:srgbClr val="FFD100"/>
              </a:buClr>
              <a:buSzPts val="3600"/>
              <a:buChar char="•"/>
            </a:pPr>
            <a:r>
              <a:rPr lang="en-US" dirty="0"/>
              <a:t>Is the way I am supporting the child working? </a:t>
            </a:r>
            <a:endParaRPr dirty="0"/>
          </a:p>
        </p:txBody>
      </p:sp>
      <p:pic>
        <p:nvPicPr>
          <p:cNvPr id="4" name="Picture 3" descr="A close-up of a sign&#10;&#10;Description automatically generated">
            <a:extLst>
              <a:ext uri="{FF2B5EF4-FFF2-40B4-BE49-F238E27FC236}">
                <a16:creationId xmlns:a16="http://schemas.microsoft.com/office/drawing/2014/main" id="{74F6F8BD-46C5-3026-F624-6B5891AA97E0}"/>
              </a:ext>
            </a:extLst>
          </p:cNvPr>
          <p:cNvPicPr>
            <a:picLocks noChangeAspect="1"/>
          </p:cNvPicPr>
          <p:nvPr/>
        </p:nvPicPr>
        <p:blipFill>
          <a:blip r:embed="rId3"/>
          <a:stretch>
            <a:fillRect/>
          </a:stretch>
        </p:blipFill>
        <p:spPr>
          <a:xfrm>
            <a:off x="8891702" y="4752304"/>
            <a:ext cx="2703220" cy="181449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C79AE-B230-0919-5FB4-6696C1C15890}"/>
              </a:ext>
            </a:extLst>
          </p:cNvPr>
          <p:cNvSpPr>
            <a:spLocks noGrp="1"/>
          </p:cNvSpPr>
          <p:nvPr>
            <p:ph type="title"/>
          </p:nvPr>
        </p:nvSpPr>
        <p:spPr/>
        <p:txBody>
          <a:bodyPr/>
          <a:lstStyle/>
          <a:p>
            <a:r>
              <a:rPr lang="en-US" dirty="0"/>
              <a:t>Provider Practices </a:t>
            </a:r>
          </a:p>
        </p:txBody>
      </p:sp>
      <p:sp>
        <p:nvSpPr>
          <p:cNvPr id="3" name="Text Placeholder 2">
            <a:extLst>
              <a:ext uri="{FF2B5EF4-FFF2-40B4-BE49-F238E27FC236}">
                <a16:creationId xmlns:a16="http://schemas.microsoft.com/office/drawing/2014/main" id="{56C92C2F-E720-C962-DAFC-64785757B73A}"/>
              </a:ext>
            </a:extLst>
          </p:cNvPr>
          <p:cNvSpPr>
            <a:spLocks noGrp="1"/>
          </p:cNvSpPr>
          <p:nvPr>
            <p:ph type="body" idx="1"/>
          </p:nvPr>
        </p:nvSpPr>
        <p:spPr/>
        <p:txBody>
          <a:bodyPr/>
          <a:lstStyle/>
          <a:p>
            <a:r>
              <a:rPr lang="en-US" dirty="0"/>
              <a:t>How do you reflect on your own practices? </a:t>
            </a:r>
          </a:p>
        </p:txBody>
      </p:sp>
      <p:pic>
        <p:nvPicPr>
          <p:cNvPr id="5" name="Picture 4" descr="A hand holding a pen over a notebook&#10;&#10;Description automatically generated">
            <a:extLst>
              <a:ext uri="{FF2B5EF4-FFF2-40B4-BE49-F238E27FC236}">
                <a16:creationId xmlns:a16="http://schemas.microsoft.com/office/drawing/2014/main" id="{896161B4-6AFE-D9EA-491E-D6F77F952474}"/>
              </a:ext>
            </a:extLst>
          </p:cNvPr>
          <p:cNvPicPr>
            <a:picLocks noChangeAspect="1"/>
          </p:cNvPicPr>
          <p:nvPr/>
        </p:nvPicPr>
        <p:blipFill>
          <a:blip r:embed="rId3"/>
          <a:stretch>
            <a:fillRect/>
          </a:stretch>
        </p:blipFill>
        <p:spPr>
          <a:xfrm>
            <a:off x="971550" y="2884867"/>
            <a:ext cx="2717894" cy="2228673"/>
          </a:xfrm>
          <a:prstGeom prst="rect">
            <a:avLst/>
          </a:prstGeom>
        </p:spPr>
      </p:pic>
      <p:pic>
        <p:nvPicPr>
          <p:cNvPr id="7" name="Picture 6" descr="A person holding a camera&#10;&#10;Description automatically generated">
            <a:extLst>
              <a:ext uri="{FF2B5EF4-FFF2-40B4-BE49-F238E27FC236}">
                <a16:creationId xmlns:a16="http://schemas.microsoft.com/office/drawing/2014/main" id="{1E4CAA61-5E6D-B6FA-0254-FFDA546A7F22}"/>
              </a:ext>
            </a:extLst>
          </p:cNvPr>
          <p:cNvPicPr>
            <a:picLocks noChangeAspect="1"/>
          </p:cNvPicPr>
          <p:nvPr/>
        </p:nvPicPr>
        <p:blipFill>
          <a:blip r:embed="rId4"/>
          <a:stretch>
            <a:fillRect/>
          </a:stretch>
        </p:blipFill>
        <p:spPr>
          <a:xfrm>
            <a:off x="4260364" y="2884867"/>
            <a:ext cx="3671272" cy="2056797"/>
          </a:xfrm>
          <a:prstGeom prst="rect">
            <a:avLst/>
          </a:prstGeom>
        </p:spPr>
      </p:pic>
      <p:pic>
        <p:nvPicPr>
          <p:cNvPr id="9" name="Picture 8" descr="A clipboard with a graph on it&#10;&#10;Description automatically generated">
            <a:extLst>
              <a:ext uri="{FF2B5EF4-FFF2-40B4-BE49-F238E27FC236}">
                <a16:creationId xmlns:a16="http://schemas.microsoft.com/office/drawing/2014/main" id="{1A6E3BE8-1549-A10A-268D-F05F5EDC9F0F}"/>
              </a:ext>
            </a:extLst>
          </p:cNvPr>
          <p:cNvPicPr>
            <a:picLocks noChangeAspect="1"/>
          </p:cNvPicPr>
          <p:nvPr/>
        </p:nvPicPr>
        <p:blipFill>
          <a:blip r:embed="rId5"/>
          <a:stretch>
            <a:fillRect/>
          </a:stretch>
        </p:blipFill>
        <p:spPr>
          <a:xfrm>
            <a:off x="8507344" y="2812693"/>
            <a:ext cx="3434886" cy="2128971"/>
          </a:xfrm>
          <a:prstGeom prst="rect">
            <a:avLst/>
          </a:prstGeom>
        </p:spPr>
      </p:pic>
    </p:spTree>
    <p:extLst>
      <p:ext uri="{BB962C8B-B14F-4D97-AF65-F5344CB8AC3E}">
        <p14:creationId xmlns:p14="http://schemas.microsoft.com/office/powerpoint/2010/main" val="2980081317"/>
      </p:ext>
    </p:extLst>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TotalTime>
  <Words>1986</Words>
  <Application>Microsoft Macintosh PowerPoint</Application>
  <PresentationFormat>Widescreen</PresentationFormat>
  <Paragraphs>146</Paragraphs>
  <Slides>18</Slides>
  <Notes>18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Times</vt:lpstr>
      <vt:lpstr>EB Garamond</vt:lpstr>
      <vt:lpstr>Gill Sans</vt:lpstr>
      <vt:lpstr>Arial</vt:lpstr>
      <vt:lpstr>-webkit-standard</vt:lpstr>
      <vt:lpstr>Calibri</vt:lpstr>
      <vt:lpstr>Century Gothic</vt:lpstr>
      <vt:lpstr>1_Office Theme</vt:lpstr>
      <vt:lpstr> Module 11: DATA!</vt:lpstr>
      <vt:lpstr>Objectives </vt:lpstr>
      <vt:lpstr>What do you think of when you think of data? </vt:lpstr>
      <vt:lpstr>Why do we collect data? </vt:lpstr>
      <vt:lpstr>Why do we collect data? </vt:lpstr>
      <vt:lpstr>Types of Data We Might Collect in Family Child Care</vt:lpstr>
      <vt:lpstr>Types of Data We Might Collect in Family Child Care</vt:lpstr>
      <vt:lpstr>Provider Practices </vt:lpstr>
      <vt:lpstr>Provider Practices </vt:lpstr>
      <vt:lpstr>Provider Practices Activity </vt:lpstr>
      <vt:lpstr>Child Outcome Measures: All Children</vt:lpstr>
      <vt:lpstr>Child Outcome Measures: Group Activity </vt:lpstr>
      <vt:lpstr>Family Outcomes</vt:lpstr>
      <vt:lpstr>Family Outcomes: Group Activity </vt:lpstr>
      <vt:lpstr>Using Data to Make Decisions </vt:lpstr>
      <vt:lpstr>Incorporate Data Collection into Daily Routines</vt:lpstr>
      <vt:lpstr>Sharing Data </vt:lpstr>
      <vt:lpstr>Questions? Concerns?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MacNish, Ashley</dc:creator>
  <cp:lastModifiedBy>Barton, Erin Elizabeth</cp:lastModifiedBy>
  <cp:revision>3</cp:revision>
  <dcterms:created xsi:type="dcterms:W3CDTF">2022-12-08T15:29:00Z</dcterms:created>
  <dcterms:modified xsi:type="dcterms:W3CDTF">2024-11-06T15:49:01Z</dcterms:modified>
</cp:coreProperties>
</file>