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embeddedFontLst>
    <p:embeddedFont>
      <p:font typeface="Century Gothic" panose="020B0502020202020204" pitchFamily="34" charset="0"/>
      <p:regular r:id="rId27"/>
      <p:bold r:id="rId28"/>
      <p:italic r:id="rId29"/>
      <p:boldItalic r:id="rId30"/>
    </p:embeddedFont>
    <p:embeddedFont>
      <p:font typeface="EB Garamond" panose="00000500000000000000" pitchFamily="2" charset="0"/>
      <p:regular r:id="rId31"/>
      <p:bold r:id="rId32"/>
      <p:italic r:id="rId33"/>
      <p:boldItalic r:id="rId34"/>
    </p:embeddedFont>
    <p:embeddedFont>
      <p:font typeface="Gill Sans" panose="020B0604020202020204" charset="0"/>
      <p:regular r:id="rId35"/>
      <p:bold r:id="rId36"/>
    </p:embeddedFont>
    <p:embeddedFont>
      <p:font typeface="Quattrocento Sans" panose="020B0502050000020003" pitchFamily="34" charset="0"/>
      <p:regular r:id="rId37"/>
      <p:bold r:id="rId38"/>
      <p:italic r:id="rId39"/>
      <p:boldItalic r:id="rId40"/>
    </p:embeddedFont>
    <p:embeddedFont>
      <p:font typeface="Quicksand" panose="020B0604020202020204" charset="0"/>
      <p:regular r:id="rId41"/>
      <p:bold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jVUsB+KZdWt4kI8xNTfHPIFR1VP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8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Gill Sans"/>
                <a:ea typeface="Gill Sans"/>
                <a:cs typeface="Gill Sans"/>
                <a:sym typeface="Gill Sans"/>
              </a:rPr>
              <a:t>‹#›</a:t>
            </a:fld>
            <a:endParaRPr sz="1200" b="0" i="0" u="none" strike="noStrike" cap="none">
              <a:solidFill>
                <a:schemeClr val="dk1"/>
              </a:solidFill>
              <a:latin typeface="Gill Sans"/>
              <a:ea typeface="Gill Sans"/>
              <a:cs typeface="Gill Sans"/>
              <a:sym typeface="Gill Sans"/>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2" name="Google Shape;142;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Welcome</a:t>
            </a:r>
            <a:endParaRPr/>
          </a:p>
          <a:p>
            <a:pPr marL="0" lvl="0" indent="0" algn="l" rtl="0">
              <a:lnSpc>
                <a:spcPct val="100000"/>
              </a:lnSpc>
              <a:spcBef>
                <a:spcPts val="0"/>
              </a:spcBef>
              <a:spcAft>
                <a:spcPts val="0"/>
              </a:spcAft>
              <a:buSzPts val="1400"/>
              <a:buNone/>
            </a:pPr>
            <a:r>
              <a:rPr lang="en-US"/>
              <a:t>Raise hands, thumbs up</a:t>
            </a:r>
            <a:endParaRPr/>
          </a:p>
        </p:txBody>
      </p:sp>
      <p:sp>
        <p:nvSpPr>
          <p:cNvPr id="143" name="Google Shape;143;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entury Gothic"/>
              <a:buNone/>
            </a:pPr>
            <a:fld id="{00000000-1234-1234-1234-123412341234}" type="slidenum">
              <a:rPr lang="en-US" sz="1200" b="0" i="0" u="none" strike="noStrike" cap="none">
                <a:solidFill>
                  <a:srgbClr val="000000"/>
                </a:solidFill>
                <a:latin typeface="Century Gothic"/>
                <a:ea typeface="Century Gothic"/>
                <a:cs typeface="Century Gothic"/>
                <a:sym typeface="Century Gothic"/>
              </a:rPr>
              <a:t>1</a:t>
            </a:fld>
            <a:endParaRPr sz="1200" b="0" i="0" u="none" strike="noStrike" cap="none">
              <a:solidFill>
                <a:srgbClr val="000000"/>
              </a:solidFill>
              <a:latin typeface="Century Gothic"/>
              <a:ea typeface="Century Gothic"/>
              <a:cs typeface="Century Gothic"/>
              <a:sym typeface="Century Gothic"/>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9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9" name="Google Shape;289;p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9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5" name="Google Shape;305;p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9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0" name="Google Shape;320;p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7" name="Google Shape;337;p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br>
              <a:rPr lang="en-US" u="none" strike="noStrike">
                <a:solidFill>
                  <a:srgbClr val="0D0D0D"/>
                </a:solidFill>
                <a:latin typeface="Gill Sans"/>
                <a:ea typeface="Gill Sans"/>
                <a:cs typeface="Gill Sans"/>
                <a:sym typeface="Gill Sans"/>
              </a:rPr>
            </a:br>
            <a:r>
              <a:rPr lang="en-US" u="none" strike="noStrike">
                <a:solidFill>
                  <a:srgbClr val="0D0D0D"/>
                </a:solidFill>
                <a:latin typeface="Gill Sans"/>
                <a:ea typeface="Gill Sans"/>
                <a:cs typeface="Gill Sans"/>
                <a:sym typeface="Gill Sans"/>
              </a:rPr>
              <a:t>Delegating tasks effectively can greatly benefit family child care providers, allowing them to focus on key aspects of their work while ensuring that all necessary tasks are completed. Here's a strategy they could consider:</a:t>
            </a:r>
            <a:endParaRPr/>
          </a:p>
          <a:p>
            <a:pPr marL="457200" lvl="0" indent="-228600" algn="l" rtl="0">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Assess Tasks: Begin by making a list of all the tasks involved in running the family child care operation. This could include meal preparation, cleaning, organizing activities, paperwork, etc. Categorize tasks based on their frequency and importance.</a:t>
            </a:r>
            <a:endParaRPr/>
          </a:p>
          <a:p>
            <a:pPr marL="457200" lvl="0" indent="-228600" algn="l" rtl="0">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Identify Strengths and Weaknesses: Determine which tasks you excel at and which ones you struggle with. Knowing your strengths and weaknesses will help you delegate effectively.</a:t>
            </a:r>
            <a:endParaRPr/>
          </a:p>
          <a:p>
            <a:pPr marL="457200" lvl="0" indent="-228600" algn="l" rtl="0">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Prioritize Tasks: Prioritize tasks based on urgency and importance. Some tasks may need to be completed daily, while others can be done weekly or monthly.</a:t>
            </a:r>
            <a:endParaRPr/>
          </a:p>
          <a:p>
            <a:pPr marL="457200" lvl="0" indent="-228600" algn="l" rtl="0">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Delegate Appropriately: Identify tasks that can be delegated to others. This could include hiring additional staff, involving family members, or even outsourcing certain tasks like accounting or marketing.</a:t>
            </a:r>
            <a:endParaRPr/>
          </a:p>
          <a:p>
            <a:pPr marL="457200" lvl="0" indent="-228600" algn="l" rtl="0">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Communicate Clearly: When delegating tasks, provide clear instructions and expectations to the person you're delegating to. Make sure they understand what needs to be done, how it should be done, and by when.</a:t>
            </a:r>
            <a:endParaRPr/>
          </a:p>
          <a:p>
            <a:pPr marL="457200" lvl="0" indent="-228600" algn="l" rtl="0">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Provide Training and Support: Offer any necessary training or support to the individuals you're delegating tasks to. This might include demonstrating how to perform certain tasks, providing resources, or being available to answer questions.</a:t>
            </a:r>
            <a:endParaRPr/>
          </a:p>
          <a:p>
            <a:pPr marL="457200" lvl="0" indent="-228600" algn="l" rtl="0">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Monitor Progress: Keep track of the tasks you've delegated and monitor progress regularly. Provide feedback and guidance as needed to ensure tasks are being completed satisfactorily.</a:t>
            </a:r>
            <a:endParaRPr/>
          </a:p>
          <a:p>
            <a:pPr marL="457200" lvl="0" indent="-228600" algn="l" rtl="0">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Adjust as Necessary: Be flexible and willing to adjust your delegation strategy as needed. If certain tasks aren't being completed effectively, reassess and make changes as necessary.</a:t>
            </a:r>
            <a:endParaRPr/>
          </a:p>
          <a:p>
            <a:pPr marL="457200" lvl="0" indent="-228600" algn="l" rtl="0">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Celebrate Successes: Recognize and celebrate the successful completion of delegated tasks. This will help motivate those involved and reinforce the importance of delegation within your family child care operation.</a:t>
            </a:r>
            <a:endParaRPr/>
          </a:p>
          <a:p>
            <a:pPr marL="457200" marR="0" lvl="0" indent="-228600" algn="l" rtl="0">
              <a:lnSpc>
                <a:spcPct val="100000"/>
              </a:lnSpc>
              <a:spcBef>
                <a:spcPts val="0"/>
              </a:spcBef>
              <a:spcAft>
                <a:spcPts val="0"/>
              </a:spcAft>
              <a:buSzPts val="1400"/>
              <a:buNone/>
            </a:pPr>
            <a:endParaRPr/>
          </a:p>
        </p:txBody>
      </p:sp>
      <p:sp>
        <p:nvSpPr>
          <p:cNvPr id="338" name="Google Shape;338;p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Gill Sans"/>
                <a:ea typeface="Gill Sans"/>
                <a:cs typeface="Gill Sans"/>
                <a:sym typeface="Gill Sans"/>
              </a:rPr>
              <a:t>13</a:t>
            </a:fld>
            <a:endParaRPr sz="1200" b="0" i="0" u="none" strike="noStrike" cap="none">
              <a:solidFill>
                <a:schemeClr val="dk1"/>
              </a:solidFill>
              <a:latin typeface="Gill Sans"/>
              <a:ea typeface="Gill Sans"/>
              <a:cs typeface="Gill Sans"/>
              <a:sym typeface="Gill San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9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2" name="Google Shape;372;p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8" name="Google Shape;378;p9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US" b="0" i="0"/>
              <a:t>It's essential for providers to schedule breaks to rest and recharge. </a:t>
            </a:r>
            <a:endParaRPr/>
          </a:p>
          <a:p>
            <a:pPr marL="457200" lvl="0" indent="-228600" algn="l" rtl="0">
              <a:lnSpc>
                <a:spcPct val="100000"/>
              </a:lnSpc>
              <a:spcBef>
                <a:spcPts val="0"/>
              </a:spcBef>
              <a:spcAft>
                <a:spcPts val="0"/>
              </a:spcAft>
              <a:buSzPts val="1400"/>
              <a:buNone/>
            </a:pPr>
            <a:r>
              <a:rPr lang="en-US" b="0" i="0"/>
              <a:t>Taking breaks can prevent burnout and maintain productivity throughout the day.</a:t>
            </a:r>
            <a:endParaRPr/>
          </a:p>
          <a:p>
            <a:pPr marL="457200" marR="0" lvl="0" indent="-228600" algn="l" rtl="0">
              <a:lnSpc>
                <a:spcPct val="100000"/>
              </a:lnSpc>
              <a:spcBef>
                <a:spcPts val="0"/>
              </a:spcBef>
              <a:spcAft>
                <a:spcPts val="0"/>
              </a:spcAft>
              <a:buSzPts val="1400"/>
              <a:buNone/>
            </a:pPr>
            <a:endParaRPr/>
          </a:p>
        </p:txBody>
      </p:sp>
      <p:sp>
        <p:nvSpPr>
          <p:cNvPr id="379" name="Google Shape;379;p9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Gill Sans"/>
                <a:ea typeface="Gill Sans"/>
                <a:cs typeface="Gill Sans"/>
                <a:sym typeface="Gill Sans"/>
              </a:rPr>
              <a:t>15</a:t>
            </a:fld>
            <a:endParaRPr sz="1200" b="0" i="0" u="none" strike="noStrike" cap="none">
              <a:solidFill>
                <a:schemeClr val="dk1"/>
              </a:solidFill>
              <a:latin typeface="Gill Sans"/>
              <a:ea typeface="Gill Sans"/>
              <a:cs typeface="Gill Sans"/>
              <a:sym typeface="Gill San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9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4" name="Google Shape;394;p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p9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sz="1200">
                <a:solidFill>
                  <a:srgbClr val="0D0D0D"/>
                </a:solidFill>
                <a:latin typeface="Quattrocento Sans"/>
                <a:ea typeface="Quattrocento Sans"/>
                <a:cs typeface="Quattrocento Sans"/>
                <a:sym typeface="Quattrocento Sans"/>
              </a:rPr>
              <a:t>While having a schedule is important, it's also crucial to remain flexible and adaptable to the needs of the children and any unexpected events that may arise.</a:t>
            </a:r>
            <a:endParaRPr sz="1200">
              <a:latin typeface="Times New Roman"/>
              <a:ea typeface="Times New Roman"/>
              <a:cs typeface="Times New Roman"/>
              <a:sym typeface="Times New Roman"/>
            </a:endParaRPr>
          </a:p>
          <a:p>
            <a:pPr marL="457200" marR="0" lvl="0" indent="-228600" algn="l" rtl="0">
              <a:lnSpc>
                <a:spcPct val="100000"/>
              </a:lnSpc>
              <a:spcBef>
                <a:spcPts val="0"/>
              </a:spcBef>
              <a:spcAft>
                <a:spcPts val="0"/>
              </a:spcAft>
              <a:buSzPts val="1400"/>
              <a:buNone/>
            </a:pPr>
            <a:endParaRPr/>
          </a:p>
        </p:txBody>
      </p:sp>
      <p:sp>
        <p:nvSpPr>
          <p:cNvPr id="419" name="Google Shape;419;p9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Gill Sans"/>
                <a:ea typeface="Gill Sans"/>
                <a:cs typeface="Gill Sans"/>
                <a:sym typeface="Gill Sans"/>
              </a:rPr>
              <a:t>17</a:t>
            </a:fld>
            <a:endParaRPr sz="1200" b="0" i="0" u="none" strike="noStrike" cap="none">
              <a:solidFill>
                <a:schemeClr val="dk1"/>
              </a:solidFill>
              <a:latin typeface="Gill Sans"/>
              <a:ea typeface="Gill Sans"/>
              <a:cs typeface="Gill Sans"/>
              <a:sym typeface="Gill Sa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6" name="Google Shape;426;p9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SzPts val="1400"/>
              <a:buNone/>
            </a:pPr>
            <a:r>
              <a:rPr lang="en-US" sz="1200" b="1">
                <a:solidFill>
                  <a:srgbClr val="0D0D0D"/>
                </a:solidFill>
                <a:latin typeface="Quattrocento Sans"/>
                <a:ea typeface="Quattrocento Sans"/>
                <a:cs typeface="Quattrocento Sans"/>
                <a:sym typeface="Quattrocento Sans"/>
              </a:rPr>
              <a:t>Self-Care Routine</a:t>
            </a:r>
            <a:r>
              <a:rPr lang="en-US" sz="1200">
                <a:solidFill>
                  <a:srgbClr val="0D0D0D"/>
                </a:solidFill>
                <a:latin typeface="Quattrocento Sans"/>
                <a:ea typeface="Quattrocento Sans"/>
                <a:cs typeface="Quattrocento Sans"/>
                <a:sym typeface="Quattrocento Sans"/>
              </a:rPr>
              <a:t>: Establish a self-care routine that includes activities you enjoy, such as exercise, meditation, reading, or spending time outdoors. Schedule regular breaks throughout the day to recharge and rejuvenate.</a:t>
            </a:r>
            <a:endParaRPr sz="1200">
              <a:latin typeface="Times New Roman"/>
              <a:ea typeface="Times New Roman"/>
              <a:cs typeface="Times New Roman"/>
              <a:sym typeface="Times New Roman"/>
            </a:endParaRPr>
          </a:p>
          <a:p>
            <a:pPr marL="342900" marR="0" lvl="0" indent="-342900" algn="l" rtl="0">
              <a:lnSpc>
                <a:spcPct val="100000"/>
              </a:lnSpc>
              <a:spcBef>
                <a:spcPts val="0"/>
              </a:spcBef>
              <a:spcAft>
                <a:spcPts val="0"/>
              </a:spcAft>
              <a:buSzPts val="1400"/>
              <a:buNone/>
            </a:pPr>
            <a:r>
              <a:rPr lang="en-US" sz="1200" b="1">
                <a:solidFill>
                  <a:srgbClr val="0D0D0D"/>
                </a:solidFill>
                <a:latin typeface="Quattrocento Sans"/>
                <a:ea typeface="Quattrocento Sans"/>
                <a:cs typeface="Quattrocento Sans"/>
                <a:sym typeface="Quattrocento Sans"/>
              </a:rPr>
              <a:t>Healthy Eating Habits</a:t>
            </a:r>
            <a:r>
              <a:rPr lang="en-US" sz="1200">
                <a:solidFill>
                  <a:srgbClr val="0D0D0D"/>
                </a:solidFill>
                <a:latin typeface="Quattrocento Sans"/>
                <a:ea typeface="Quattrocento Sans"/>
                <a:cs typeface="Quattrocento Sans"/>
                <a:sym typeface="Quattrocento Sans"/>
              </a:rPr>
              <a:t>: Maintain a balanced diet rich in fruits, vegetables, whole grains, lean proteins, and plenty of water. Avoid skipping meals and opt for nutritious snacks to sustain energy levels throughout the day.</a:t>
            </a:r>
            <a:endParaRPr sz="1200">
              <a:latin typeface="Times New Roman"/>
              <a:ea typeface="Times New Roman"/>
              <a:cs typeface="Times New Roman"/>
              <a:sym typeface="Times New Roman"/>
            </a:endParaRPr>
          </a:p>
          <a:p>
            <a:pPr marL="342900" marR="0" lvl="0" indent="-342900" algn="l" rtl="0">
              <a:lnSpc>
                <a:spcPct val="100000"/>
              </a:lnSpc>
              <a:spcBef>
                <a:spcPts val="0"/>
              </a:spcBef>
              <a:spcAft>
                <a:spcPts val="0"/>
              </a:spcAft>
              <a:buSzPts val="1400"/>
              <a:buNone/>
            </a:pPr>
            <a:r>
              <a:rPr lang="en-US" sz="1200" b="1">
                <a:solidFill>
                  <a:srgbClr val="0D0D0D"/>
                </a:solidFill>
                <a:latin typeface="Quattrocento Sans"/>
                <a:ea typeface="Quattrocento Sans"/>
                <a:cs typeface="Quattrocento Sans"/>
                <a:sym typeface="Quattrocento Sans"/>
              </a:rPr>
              <a:t>Adequate Rest</a:t>
            </a:r>
            <a:r>
              <a:rPr lang="en-US" sz="1200">
                <a:solidFill>
                  <a:srgbClr val="0D0D0D"/>
                </a:solidFill>
                <a:latin typeface="Quattrocento Sans"/>
                <a:ea typeface="Quattrocento Sans"/>
                <a:cs typeface="Quattrocento Sans"/>
                <a:sym typeface="Quattrocento Sans"/>
              </a:rPr>
              <a:t>: Ensure you get enough sleep each night to feel rested and refreshed. Create a calming bedtime routine and prioritize quality sleep to support physical and mental well-being.</a:t>
            </a:r>
            <a:endParaRPr sz="1200">
              <a:latin typeface="Times New Roman"/>
              <a:ea typeface="Times New Roman"/>
              <a:cs typeface="Times New Roman"/>
              <a:sym typeface="Times New Roman"/>
            </a:endParaRPr>
          </a:p>
          <a:p>
            <a:pPr marL="342900" marR="0" lvl="0" indent="-342900" algn="l" rtl="0">
              <a:lnSpc>
                <a:spcPct val="100000"/>
              </a:lnSpc>
              <a:spcBef>
                <a:spcPts val="0"/>
              </a:spcBef>
              <a:spcAft>
                <a:spcPts val="0"/>
              </a:spcAft>
              <a:buSzPts val="1400"/>
              <a:buNone/>
            </a:pPr>
            <a:r>
              <a:rPr lang="en-US" sz="1200" b="1">
                <a:solidFill>
                  <a:srgbClr val="0D0D0D"/>
                </a:solidFill>
                <a:latin typeface="Quattrocento Sans"/>
                <a:ea typeface="Quattrocento Sans"/>
                <a:cs typeface="Quattrocento Sans"/>
                <a:sym typeface="Quattrocento Sans"/>
              </a:rPr>
              <a:t>Set Boundaries</a:t>
            </a:r>
            <a:r>
              <a:rPr lang="en-US" sz="1200">
                <a:solidFill>
                  <a:srgbClr val="0D0D0D"/>
                </a:solidFill>
                <a:latin typeface="Quattrocento Sans"/>
                <a:ea typeface="Quattrocento Sans"/>
                <a:cs typeface="Quattrocento Sans"/>
                <a:sym typeface="Quattrocento Sans"/>
              </a:rPr>
              <a:t>: Establish clear boundaries between work and personal life to prevent burnout and maintain work-life balance. Designate specific times for work-related tasks and dedicate time for relaxation, hobbies, and spending time with loved ones.</a:t>
            </a:r>
            <a:endParaRPr sz="1200">
              <a:latin typeface="Times New Roman"/>
              <a:ea typeface="Times New Roman"/>
              <a:cs typeface="Times New Roman"/>
              <a:sym typeface="Times New Roman"/>
            </a:endParaRPr>
          </a:p>
          <a:p>
            <a:pPr marL="342900" marR="0" lvl="0" indent="-342900" algn="l" rtl="0">
              <a:lnSpc>
                <a:spcPct val="100000"/>
              </a:lnSpc>
              <a:spcBef>
                <a:spcPts val="0"/>
              </a:spcBef>
              <a:spcAft>
                <a:spcPts val="0"/>
              </a:spcAft>
              <a:buSzPts val="1400"/>
              <a:buNone/>
            </a:pPr>
            <a:r>
              <a:rPr lang="en-US" sz="1200" b="1">
                <a:solidFill>
                  <a:srgbClr val="0D0D0D"/>
                </a:solidFill>
                <a:latin typeface="Quattrocento Sans"/>
                <a:ea typeface="Quattrocento Sans"/>
                <a:cs typeface="Quattrocento Sans"/>
                <a:sym typeface="Quattrocento Sans"/>
              </a:rPr>
              <a:t>Seek Support</a:t>
            </a:r>
            <a:r>
              <a:rPr lang="en-US" sz="1200">
                <a:solidFill>
                  <a:srgbClr val="0D0D0D"/>
                </a:solidFill>
                <a:latin typeface="Quattrocento Sans"/>
                <a:ea typeface="Quattrocento Sans"/>
                <a:cs typeface="Quattrocento Sans"/>
                <a:sym typeface="Quattrocento Sans"/>
              </a:rPr>
              <a:t>: Build a support network of colleagues, friends, and family members who understand the demands of your profession. Share experiences, seek advice, and offer support to one another.</a:t>
            </a:r>
            <a:endParaRPr sz="1200">
              <a:latin typeface="Times New Roman"/>
              <a:ea typeface="Times New Roman"/>
              <a:cs typeface="Times New Roman"/>
              <a:sym typeface="Times New Roman"/>
            </a:endParaRPr>
          </a:p>
          <a:p>
            <a:pPr marL="342900" marR="0" lvl="0" indent="-342900" algn="l" rtl="0">
              <a:lnSpc>
                <a:spcPct val="100000"/>
              </a:lnSpc>
              <a:spcBef>
                <a:spcPts val="0"/>
              </a:spcBef>
              <a:spcAft>
                <a:spcPts val="0"/>
              </a:spcAft>
              <a:buSzPts val="1400"/>
              <a:buNone/>
            </a:pPr>
            <a:r>
              <a:rPr lang="en-US" sz="1200" b="1">
                <a:solidFill>
                  <a:srgbClr val="0D0D0D"/>
                </a:solidFill>
                <a:latin typeface="Quattrocento Sans"/>
                <a:ea typeface="Quattrocento Sans"/>
                <a:cs typeface="Quattrocento Sans"/>
                <a:sym typeface="Quattrocento Sans"/>
              </a:rPr>
              <a:t>Professional Development</a:t>
            </a:r>
            <a:r>
              <a:rPr lang="en-US" sz="1200">
                <a:solidFill>
                  <a:srgbClr val="0D0D0D"/>
                </a:solidFill>
                <a:latin typeface="Quattrocento Sans"/>
                <a:ea typeface="Quattrocento Sans"/>
                <a:cs typeface="Quattrocento Sans"/>
                <a:sym typeface="Quattrocento Sans"/>
              </a:rPr>
              <a:t>: Invest in continuous learning and professional development to enhance your skills and knowledge in childcare. Attend workshops, training sessions, and conferences to stay updated on best practices and trends in early childhood education.</a:t>
            </a:r>
            <a:endParaRPr sz="1200">
              <a:latin typeface="Times New Roman"/>
              <a:ea typeface="Times New Roman"/>
              <a:cs typeface="Times New Roman"/>
              <a:sym typeface="Times New Roman"/>
            </a:endParaRPr>
          </a:p>
          <a:p>
            <a:pPr marL="342900" marR="0" lvl="0" indent="-342900" algn="l" rtl="0">
              <a:lnSpc>
                <a:spcPct val="100000"/>
              </a:lnSpc>
              <a:spcBef>
                <a:spcPts val="0"/>
              </a:spcBef>
              <a:spcAft>
                <a:spcPts val="0"/>
              </a:spcAft>
              <a:buSzPts val="1400"/>
              <a:buNone/>
            </a:pPr>
            <a:r>
              <a:rPr lang="en-US" sz="1200" b="1">
                <a:solidFill>
                  <a:srgbClr val="0D0D0D"/>
                </a:solidFill>
                <a:latin typeface="Quattrocento Sans"/>
                <a:ea typeface="Quattrocento Sans"/>
                <a:cs typeface="Quattrocento Sans"/>
                <a:sym typeface="Quattrocento Sans"/>
              </a:rPr>
              <a:t>Practice Stress Management</a:t>
            </a:r>
            <a:r>
              <a:rPr lang="en-US" sz="1200">
                <a:solidFill>
                  <a:srgbClr val="0D0D0D"/>
                </a:solidFill>
                <a:latin typeface="Quattrocento Sans"/>
                <a:ea typeface="Quattrocento Sans"/>
                <a:cs typeface="Quattrocento Sans"/>
                <a:sym typeface="Quattrocento Sans"/>
              </a:rPr>
              <a:t>: Develop stress management techniques such as deep breathing exercises, yoga, or mindfulness meditation to reduce stress levels and promote relaxation.</a:t>
            </a:r>
            <a:endParaRPr sz="1200">
              <a:latin typeface="Times New Roman"/>
              <a:ea typeface="Times New Roman"/>
              <a:cs typeface="Times New Roman"/>
              <a:sym typeface="Times New Roman"/>
            </a:endParaRPr>
          </a:p>
          <a:p>
            <a:pPr marL="342900" marR="0" lvl="0" indent="-342900" algn="l" rtl="0">
              <a:lnSpc>
                <a:spcPct val="100000"/>
              </a:lnSpc>
              <a:spcBef>
                <a:spcPts val="0"/>
              </a:spcBef>
              <a:spcAft>
                <a:spcPts val="0"/>
              </a:spcAft>
              <a:buSzPts val="1400"/>
              <a:buNone/>
            </a:pPr>
            <a:r>
              <a:rPr lang="en-US" sz="1200" b="1">
                <a:solidFill>
                  <a:srgbClr val="0D0D0D"/>
                </a:solidFill>
                <a:latin typeface="Quattrocento Sans"/>
                <a:ea typeface="Quattrocento Sans"/>
                <a:cs typeface="Quattrocento Sans"/>
                <a:sym typeface="Quattrocento Sans"/>
              </a:rPr>
              <a:t>Delegate Tasks</a:t>
            </a:r>
            <a:r>
              <a:rPr lang="en-US" sz="1200">
                <a:solidFill>
                  <a:srgbClr val="0D0D0D"/>
                </a:solidFill>
                <a:latin typeface="Quattrocento Sans"/>
                <a:ea typeface="Quattrocento Sans"/>
                <a:cs typeface="Quattrocento Sans"/>
                <a:sym typeface="Quattrocento Sans"/>
              </a:rPr>
              <a:t>: Delegate tasks that can be shared with assistants, family members, or support staff to lighten your workload. Prioritize tasks based on importance and urgency and delegate when necessary to avoid feeling overwhelmed.</a:t>
            </a:r>
            <a:endParaRPr sz="1200">
              <a:latin typeface="Times New Roman"/>
              <a:ea typeface="Times New Roman"/>
              <a:cs typeface="Times New Roman"/>
              <a:sym typeface="Times New Roman"/>
            </a:endParaRPr>
          </a:p>
          <a:p>
            <a:pPr marL="342900" marR="0" lvl="0" indent="-342900" algn="l" rtl="0">
              <a:lnSpc>
                <a:spcPct val="100000"/>
              </a:lnSpc>
              <a:spcBef>
                <a:spcPts val="0"/>
              </a:spcBef>
              <a:spcAft>
                <a:spcPts val="0"/>
              </a:spcAft>
              <a:buSzPts val="1400"/>
              <a:buNone/>
            </a:pPr>
            <a:r>
              <a:rPr lang="en-US" sz="1200" b="1">
                <a:solidFill>
                  <a:srgbClr val="0D0D0D"/>
                </a:solidFill>
                <a:latin typeface="Quattrocento Sans"/>
                <a:ea typeface="Quattrocento Sans"/>
                <a:cs typeface="Quattrocento Sans"/>
                <a:sym typeface="Quattrocento Sans"/>
              </a:rPr>
              <a:t>Connect with Nature</a:t>
            </a:r>
            <a:r>
              <a:rPr lang="en-US" sz="1200">
                <a:solidFill>
                  <a:srgbClr val="0D0D0D"/>
                </a:solidFill>
                <a:latin typeface="Quattrocento Sans"/>
                <a:ea typeface="Quattrocento Sans"/>
                <a:cs typeface="Quattrocento Sans"/>
                <a:sym typeface="Quattrocento Sans"/>
              </a:rPr>
              <a:t>: Spend time outdoors regularly to enjoy the benefits of nature, such as fresh air, sunlight, and natural scenery. Take children on nature walks, play in the backyard, or simply sit outside during breaks to recharge.</a:t>
            </a:r>
            <a:endParaRPr sz="1200">
              <a:latin typeface="Times New Roman"/>
              <a:ea typeface="Times New Roman"/>
              <a:cs typeface="Times New Roman"/>
              <a:sym typeface="Times New Roman"/>
            </a:endParaRPr>
          </a:p>
          <a:p>
            <a:pPr marL="342900" marR="0" lvl="0" indent="-342900" algn="l" rtl="0">
              <a:lnSpc>
                <a:spcPct val="100000"/>
              </a:lnSpc>
              <a:spcBef>
                <a:spcPts val="0"/>
              </a:spcBef>
              <a:spcAft>
                <a:spcPts val="0"/>
              </a:spcAft>
              <a:buSzPts val="1400"/>
              <a:buNone/>
            </a:pPr>
            <a:r>
              <a:rPr lang="en-US" sz="1200" b="1">
                <a:solidFill>
                  <a:srgbClr val="0D0D0D"/>
                </a:solidFill>
                <a:latin typeface="Quattrocento Sans"/>
                <a:ea typeface="Quattrocento Sans"/>
                <a:cs typeface="Quattrocento Sans"/>
                <a:sym typeface="Quattrocento Sans"/>
              </a:rPr>
              <a:t>Celebrate Achievements</a:t>
            </a:r>
            <a:r>
              <a:rPr lang="en-US" sz="1200">
                <a:solidFill>
                  <a:srgbClr val="0D0D0D"/>
                </a:solidFill>
                <a:latin typeface="Quattrocento Sans"/>
                <a:ea typeface="Quattrocento Sans"/>
                <a:cs typeface="Quattrocento Sans"/>
                <a:sym typeface="Quattrocento Sans"/>
              </a:rPr>
              <a:t>: Acknowledge and celebrate your achievements, both big and small, to boost morale and motivation. Recognize the positive impact you make in children's lives and take pride in your contributions to their development.</a:t>
            </a:r>
            <a:endParaRPr sz="1200">
              <a:latin typeface="Times New Roman"/>
              <a:ea typeface="Times New Roman"/>
              <a:cs typeface="Times New Roman"/>
              <a:sym typeface="Times New Roman"/>
            </a:endParaRPr>
          </a:p>
          <a:p>
            <a:pPr marL="457200" marR="0" lvl="0" indent="-228600" algn="l" rtl="0">
              <a:lnSpc>
                <a:spcPct val="100000"/>
              </a:lnSpc>
              <a:spcBef>
                <a:spcPts val="0"/>
              </a:spcBef>
              <a:spcAft>
                <a:spcPts val="0"/>
              </a:spcAft>
              <a:buSzPts val="1400"/>
              <a:buNone/>
            </a:pPr>
            <a:endParaRPr/>
          </a:p>
        </p:txBody>
      </p:sp>
      <p:sp>
        <p:nvSpPr>
          <p:cNvPr id="427" name="Google Shape;427;p9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Gill Sans"/>
                <a:ea typeface="Gill Sans"/>
                <a:cs typeface="Gill Sans"/>
                <a:sym typeface="Gill Sans"/>
              </a:rPr>
              <a:t>18</a:t>
            </a:fld>
            <a:endParaRPr sz="1200" b="0" i="0" u="none" strike="noStrike" cap="none">
              <a:solidFill>
                <a:schemeClr val="dk1"/>
              </a:solidFill>
              <a:latin typeface="Gill Sans"/>
              <a:ea typeface="Gill Sans"/>
              <a:cs typeface="Gill Sans"/>
              <a:sym typeface="Gill San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1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3" name="Google Shape;453;p10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en-US" sz="1800" b="0">
                <a:solidFill>
                  <a:srgbClr val="753844"/>
                </a:solidFill>
                <a:latin typeface="Quicksand"/>
                <a:ea typeface="Quicksand"/>
                <a:cs typeface="Quicksand"/>
                <a:sym typeface="Quicksand"/>
              </a:rPr>
              <a:t>self-care because of its impact on our individual and collective well-being.</a:t>
            </a:r>
            <a:br>
              <a:rPr lang="en-US" sz="1800" b="0">
                <a:solidFill>
                  <a:srgbClr val="753844"/>
                </a:solidFill>
                <a:latin typeface="Quicksand"/>
                <a:ea typeface="Quicksand"/>
                <a:cs typeface="Quicksand"/>
                <a:sym typeface="Quicksand"/>
              </a:rPr>
            </a:br>
            <a:r>
              <a:rPr lang="en-US" sz="1800" b="0">
                <a:solidFill>
                  <a:srgbClr val="753844"/>
                </a:solidFill>
                <a:latin typeface="Quicksand"/>
                <a:ea typeface="Quicksand"/>
                <a:cs typeface="Quicksand"/>
                <a:sym typeface="Quicksand"/>
              </a:rPr>
              <a:t>We also know that self-care looks different for every individual. Your self-care needs might change depending on what else is happening in your life. We encourage you to find </a:t>
            </a:r>
            <a:endParaRPr/>
          </a:p>
          <a:p>
            <a:pPr marL="457200" marR="0" lvl="0" indent="-228600" algn="l" rtl="0">
              <a:lnSpc>
                <a:spcPct val="100000"/>
              </a:lnSpc>
              <a:spcBef>
                <a:spcPts val="0"/>
              </a:spcBef>
              <a:spcAft>
                <a:spcPts val="0"/>
              </a:spcAft>
              <a:buSzPts val="1400"/>
              <a:buNone/>
            </a:pPr>
            <a:r>
              <a:rPr lang="en-US" sz="1800" b="0">
                <a:solidFill>
                  <a:srgbClr val="753844"/>
                </a:solidFill>
                <a:latin typeface="Quicksand"/>
                <a:ea typeface="Quicksand"/>
                <a:cs typeface="Quicksand"/>
                <a:sym typeface="Quicksand"/>
              </a:rPr>
              <a:t>the ways to take care of yourself that work for you. </a:t>
            </a:r>
            <a:endParaRPr/>
          </a:p>
          <a:p>
            <a:pPr marL="457200" marR="0" lvl="0" indent="-228600" algn="l" rtl="0">
              <a:lnSpc>
                <a:spcPct val="100000"/>
              </a:lnSpc>
              <a:spcBef>
                <a:spcPts val="0"/>
              </a:spcBef>
              <a:spcAft>
                <a:spcPts val="0"/>
              </a:spcAft>
              <a:buSzPts val="1400"/>
              <a:buNone/>
            </a:pPr>
            <a:endParaRPr/>
          </a:p>
        </p:txBody>
      </p:sp>
      <p:sp>
        <p:nvSpPr>
          <p:cNvPr id="454" name="Google Shape;454;p10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Gill Sans"/>
                <a:ea typeface="Gill Sans"/>
                <a:cs typeface="Gill Sans"/>
                <a:sym typeface="Gill Sans"/>
              </a:rPr>
              <a:t>19</a:t>
            </a:fld>
            <a:endParaRPr sz="1200" b="0" i="0" u="none" strike="noStrike" cap="none">
              <a:solidFill>
                <a:schemeClr val="dk1"/>
              </a:solidFill>
              <a:latin typeface="Gill Sans"/>
              <a:ea typeface="Gill Sans"/>
              <a:cs typeface="Gill Sans"/>
              <a:sym typeface="Gill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Erin</a:t>
            </a:r>
            <a:endParaRPr/>
          </a:p>
        </p:txBody>
      </p:sp>
      <p:sp>
        <p:nvSpPr>
          <p:cNvPr id="150" name="Google Shape;15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10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0" name="Google Shape;460;p10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10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6" name="Google Shape;466;p10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10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3" name="Google Shape;473;p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1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10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en-US"/>
              <a:t>https://www.csun.edu/sites/default/files/SUN-Self-care-Plan.pdf</a:t>
            </a:r>
            <a:endParaRPr/>
          </a:p>
        </p:txBody>
      </p:sp>
      <p:sp>
        <p:nvSpPr>
          <p:cNvPr id="480" name="Google Shape;480;p10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Gill Sans"/>
                <a:ea typeface="Gill Sans"/>
                <a:cs typeface="Gill Sans"/>
                <a:sym typeface="Gill Sans"/>
              </a:rPr>
              <a:t>23</a:t>
            </a:fld>
            <a:endParaRPr sz="1200" b="0" i="0" u="none" strike="noStrike" cap="none">
              <a:solidFill>
                <a:schemeClr val="dk1"/>
              </a:solidFill>
              <a:latin typeface="Gill Sans"/>
              <a:ea typeface="Gill Sans"/>
              <a:cs typeface="Gill Sans"/>
              <a:sym typeface="Gill San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4 min</a:t>
            </a:r>
            <a:endParaRPr/>
          </a:p>
        </p:txBody>
      </p:sp>
      <p:sp>
        <p:nvSpPr>
          <p:cNvPr id="487" name="Google Shape;487;p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Gill Sans"/>
              <a:buNone/>
            </a:pPr>
            <a:fld id="{00000000-1234-1234-1234-123412341234}" type="slidenum">
              <a:rPr lang="en-US" sz="1200" u="none" strike="noStrike" cap="none">
                <a:solidFill>
                  <a:srgbClr val="000000"/>
                </a:solidFill>
              </a:rPr>
              <a:t>24</a:t>
            </a:fld>
            <a:endParaRPr sz="1200" u="none" strike="noStrike" cap="none">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p8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63" name="Google Shape;163;p8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Gill Sans"/>
                <a:ea typeface="Gill Sans"/>
                <a:cs typeface="Gill Sans"/>
                <a:sym typeface="Gill Sans"/>
              </a:rPr>
              <a:t>3</a:t>
            </a:fld>
            <a:endParaRPr sz="1200" b="0" i="0" u="none" strike="noStrike" cap="none">
              <a:solidFill>
                <a:schemeClr val="dk1"/>
              </a:solidFill>
              <a:latin typeface="Gill Sans"/>
              <a:ea typeface="Gill Sans"/>
              <a:cs typeface="Gill Sans"/>
              <a:sym typeface="Gill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p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SzPts val="1400"/>
              <a:buNone/>
            </a:pPr>
            <a:r>
              <a:rPr lang="en-US" sz="1800" b="1">
                <a:solidFill>
                  <a:srgbClr val="0D0D0D"/>
                </a:solidFill>
                <a:latin typeface="Quattrocento Sans"/>
                <a:ea typeface="Quattrocento Sans"/>
                <a:cs typeface="Quattrocento Sans"/>
                <a:sym typeface="Quattrocento Sans"/>
              </a:rPr>
              <a:t>Create a Schedule</a:t>
            </a:r>
            <a:r>
              <a:rPr lang="en-US" sz="1800">
                <a:solidFill>
                  <a:srgbClr val="0D0D0D"/>
                </a:solidFill>
                <a:latin typeface="Quattrocento Sans"/>
                <a:ea typeface="Quattrocento Sans"/>
                <a:cs typeface="Quattrocento Sans"/>
                <a:sym typeface="Quattrocento Sans"/>
              </a:rPr>
              <a:t>: Establishing a daily or weekly schedule can help providers allocate time for different activities such as meals, playtime, naps, and educational activities. Having a structured routine can provide stability for both the children and the provider.</a:t>
            </a:r>
            <a:endParaRPr sz="1800">
              <a:latin typeface="Times New Roman"/>
              <a:ea typeface="Times New Roman"/>
              <a:cs typeface="Times New Roman"/>
              <a:sym typeface="Times New Roman"/>
            </a:endParaRPr>
          </a:p>
          <a:p>
            <a:pPr marL="342900" marR="0" lvl="0" indent="-342900" algn="l" rtl="0">
              <a:lnSpc>
                <a:spcPct val="100000"/>
              </a:lnSpc>
              <a:spcBef>
                <a:spcPts val="0"/>
              </a:spcBef>
              <a:spcAft>
                <a:spcPts val="0"/>
              </a:spcAft>
              <a:buSzPts val="1400"/>
              <a:buNone/>
            </a:pPr>
            <a:r>
              <a:rPr lang="en-US" sz="1800" b="1">
                <a:solidFill>
                  <a:srgbClr val="0D0D0D"/>
                </a:solidFill>
                <a:latin typeface="Quattrocento Sans"/>
                <a:ea typeface="Quattrocento Sans"/>
                <a:cs typeface="Quattrocento Sans"/>
                <a:sym typeface="Quattrocento Sans"/>
              </a:rPr>
              <a:t>Use a Planner or Calendar</a:t>
            </a:r>
            <a:r>
              <a:rPr lang="en-US" sz="1800">
                <a:solidFill>
                  <a:srgbClr val="0D0D0D"/>
                </a:solidFill>
                <a:latin typeface="Quattrocento Sans"/>
                <a:ea typeface="Quattrocento Sans"/>
                <a:cs typeface="Quattrocento Sans"/>
                <a:sym typeface="Quattrocento Sans"/>
              </a:rPr>
              <a:t>: Utilize a planner or digital calendar to keep track of appointments, activities, and important dates. This ensures that nothing is overlooked and helps in planning ahead.</a:t>
            </a:r>
            <a:endParaRPr sz="1800">
              <a:latin typeface="Times New Roman"/>
              <a:ea typeface="Times New Roman"/>
              <a:cs typeface="Times New Roman"/>
              <a:sym typeface="Times New Roman"/>
            </a:endParaRPr>
          </a:p>
          <a:p>
            <a:pPr marL="342900" marR="0" lvl="0" indent="-342900" algn="l" rtl="0">
              <a:lnSpc>
                <a:spcPct val="100000"/>
              </a:lnSpc>
              <a:spcBef>
                <a:spcPts val="0"/>
              </a:spcBef>
              <a:spcAft>
                <a:spcPts val="0"/>
              </a:spcAft>
              <a:buSzPts val="1400"/>
              <a:buNone/>
            </a:pPr>
            <a:r>
              <a:rPr lang="en-US" sz="1800" b="1">
                <a:solidFill>
                  <a:srgbClr val="0D0D0D"/>
                </a:solidFill>
                <a:latin typeface="Quattrocento Sans"/>
                <a:ea typeface="Quattrocento Sans"/>
                <a:cs typeface="Quattrocento Sans"/>
                <a:sym typeface="Quattrocento Sans"/>
              </a:rPr>
              <a:t>Set Priorities</a:t>
            </a:r>
            <a:r>
              <a:rPr lang="en-US" sz="1800">
                <a:solidFill>
                  <a:srgbClr val="0D0D0D"/>
                </a:solidFill>
                <a:latin typeface="Quattrocento Sans"/>
                <a:ea typeface="Quattrocento Sans"/>
                <a:cs typeface="Quattrocento Sans"/>
                <a:sym typeface="Quattrocento Sans"/>
              </a:rPr>
              <a:t>: Identify tasks that are most important and prioritize them accordingly. This prevents feeling overwhelmed and helps in focusing on essential activities.</a:t>
            </a:r>
            <a:endParaRPr sz="1800">
              <a:latin typeface="Times New Roman"/>
              <a:ea typeface="Times New Roman"/>
              <a:cs typeface="Times New Roman"/>
              <a:sym typeface="Times New Roman"/>
            </a:endParaRPr>
          </a:p>
          <a:p>
            <a:pPr marL="457200" marR="0" lvl="0" indent="-228600" algn="l" rtl="0">
              <a:lnSpc>
                <a:spcPct val="100000"/>
              </a:lnSpc>
              <a:spcBef>
                <a:spcPts val="0"/>
              </a:spcBef>
              <a:spcAft>
                <a:spcPts val="0"/>
              </a:spcAft>
              <a:buSzPts val="1400"/>
              <a:buNone/>
            </a:pPr>
            <a:endParaRPr/>
          </a:p>
        </p:txBody>
      </p:sp>
      <p:sp>
        <p:nvSpPr>
          <p:cNvPr id="193" name="Google Shape;193;p8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Gill Sans"/>
                <a:ea typeface="Gill Sans"/>
                <a:cs typeface="Gill Sans"/>
                <a:sym typeface="Gill Sans"/>
              </a:rPr>
              <a:t>4</a:t>
            </a:fld>
            <a:endParaRPr sz="1200" b="0" i="0" u="none" strike="noStrike" cap="none">
              <a:solidFill>
                <a:schemeClr val="dk1"/>
              </a:solidFill>
              <a:latin typeface="Gill Sans"/>
              <a:ea typeface="Gill Sans"/>
              <a:cs typeface="Gill Sans"/>
              <a:sym typeface="Gill San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8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SzPts val="1400"/>
              <a:buNone/>
            </a:pPr>
            <a:r>
              <a:rPr lang="en-US" sz="1800" b="1">
                <a:solidFill>
                  <a:srgbClr val="0D0D0D"/>
                </a:solidFill>
                <a:latin typeface="Quattrocento Sans"/>
                <a:ea typeface="Quattrocento Sans"/>
                <a:cs typeface="Quattrocento Sans"/>
                <a:sym typeface="Quattrocento Sans"/>
              </a:rPr>
              <a:t>Create a Schedule</a:t>
            </a:r>
            <a:r>
              <a:rPr lang="en-US" sz="1800">
                <a:solidFill>
                  <a:srgbClr val="0D0D0D"/>
                </a:solidFill>
                <a:latin typeface="Quattrocento Sans"/>
                <a:ea typeface="Quattrocento Sans"/>
                <a:cs typeface="Quattrocento Sans"/>
                <a:sym typeface="Quattrocento Sans"/>
              </a:rPr>
              <a:t>: Establishing a daily or weekly schedule can help providers allocate time for different activities such as meals, playtime, naps, and educational activities. Having a structured routine can provide stability for both the children and the provider.</a:t>
            </a:r>
            <a:endParaRPr sz="1800">
              <a:latin typeface="Times New Roman"/>
              <a:ea typeface="Times New Roman"/>
              <a:cs typeface="Times New Roman"/>
              <a:sym typeface="Times New Roman"/>
            </a:endParaRPr>
          </a:p>
          <a:p>
            <a:pPr marL="342900" marR="0" lvl="0" indent="-342900" algn="l" rtl="0">
              <a:lnSpc>
                <a:spcPct val="100000"/>
              </a:lnSpc>
              <a:spcBef>
                <a:spcPts val="0"/>
              </a:spcBef>
              <a:spcAft>
                <a:spcPts val="0"/>
              </a:spcAft>
              <a:buSzPts val="1400"/>
              <a:buNone/>
            </a:pPr>
            <a:r>
              <a:rPr lang="en-US" sz="1800" b="1">
                <a:solidFill>
                  <a:srgbClr val="0D0D0D"/>
                </a:solidFill>
                <a:latin typeface="Quattrocento Sans"/>
                <a:ea typeface="Quattrocento Sans"/>
                <a:cs typeface="Quattrocento Sans"/>
                <a:sym typeface="Quattrocento Sans"/>
              </a:rPr>
              <a:t>Use a Planner or Calendar</a:t>
            </a:r>
            <a:r>
              <a:rPr lang="en-US" sz="1800">
                <a:solidFill>
                  <a:srgbClr val="0D0D0D"/>
                </a:solidFill>
                <a:latin typeface="Quattrocento Sans"/>
                <a:ea typeface="Quattrocento Sans"/>
                <a:cs typeface="Quattrocento Sans"/>
                <a:sym typeface="Quattrocento Sans"/>
              </a:rPr>
              <a:t>: Utilize a planner or digital calendar to keep track of appointments, activities, and important dates. This ensures that nothing is overlooked and helps in planning ahead.</a:t>
            </a:r>
            <a:endParaRPr sz="1800">
              <a:latin typeface="Times New Roman"/>
              <a:ea typeface="Times New Roman"/>
              <a:cs typeface="Times New Roman"/>
              <a:sym typeface="Times New Roman"/>
            </a:endParaRPr>
          </a:p>
          <a:p>
            <a:pPr marL="342900" marR="0" lvl="0" indent="-342900" algn="l" rtl="0">
              <a:lnSpc>
                <a:spcPct val="100000"/>
              </a:lnSpc>
              <a:spcBef>
                <a:spcPts val="0"/>
              </a:spcBef>
              <a:spcAft>
                <a:spcPts val="0"/>
              </a:spcAft>
              <a:buSzPts val="1400"/>
              <a:buNone/>
            </a:pPr>
            <a:r>
              <a:rPr lang="en-US" sz="1800" b="1">
                <a:solidFill>
                  <a:srgbClr val="0D0D0D"/>
                </a:solidFill>
                <a:latin typeface="Quattrocento Sans"/>
                <a:ea typeface="Quattrocento Sans"/>
                <a:cs typeface="Quattrocento Sans"/>
                <a:sym typeface="Quattrocento Sans"/>
              </a:rPr>
              <a:t>Set Priorities</a:t>
            </a:r>
            <a:r>
              <a:rPr lang="en-US" sz="1800">
                <a:solidFill>
                  <a:srgbClr val="0D0D0D"/>
                </a:solidFill>
                <a:latin typeface="Quattrocento Sans"/>
                <a:ea typeface="Quattrocento Sans"/>
                <a:cs typeface="Quattrocento Sans"/>
                <a:sym typeface="Quattrocento Sans"/>
              </a:rPr>
              <a:t>: Identify tasks that are most important and prioritize them accordingly. This prevents feeling overwhelmed and helps in focusing on essential activities.</a:t>
            </a:r>
            <a:endParaRPr sz="1800">
              <a:latin typeface="Times New Roman"/>
              <a:ea typeface="Times New Roman"/>
              <a:cs typeface="Times New Roman"/>
              <a:sym typeface="Times New Roman"/>
            </a:endParaRPr>
          </a:p>
          <a:p>
            <a:pPr marL="457200" marR="0" lvl="0" indent="-228600" algn="l" rtl="0">
              <a:lnSpc>
                <a:spcPct val="100000"/>
              </a:lnSpc>
              <a:spcBef>
                <a:spcPts val="0"/>
              </a:spcBef>
              <a:spcAft>
                <a:spcPts val="0"/>
              </a:spcAft>
              <a:buSzPts val="1400"/>
              <a:buNone/>
            </a:pPr>
            <a:endParaRPr/>
          </a:p>
        </p:txBody>
      </p:sp>
      <p:sp>
        <p:nvSpPr>
          <p:cNvPr id="206" name="Google Shape;206;p8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Gill Sans"/>
                <a:ea typeface="Gill Sans"/>
                <a:cs typeface="Gill Sans"/>
                <a:sym typeface="Gill Sans"/>
              </a:rPr>
              <a:t>5</a:t>
            </a:fld>
            <a:endParaRPr sz="1200" b="0" i="0" u="none" strike="noStrike" cap="none">
              <a:solidFill>
                <a:schemeClr val="dk1"/>
              </a:solidFill>
              <a:latin typeface="Gill Sans"/>
              <a:ea typeface="Gill Sans"/>
              <a:cs typeface="Gill Sans"/>
              <a:sym typeface="Gill San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 name="Google Shape;217;p8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US" sz="1800" b="0" i="0" u="none" strike="noStrike">
                <a:solidFill>
                  <a:srgbClr val="000000"/>
                </a:solidFill>
                <a:latin typeface="EB Garamond"/>
                <a:ea typeface="EB Garamond"/>
                <a:cs typeface="EB Garamond"/>
                <a:sym typeface="EB Garamond"/>
              </a:rPr>
              <a:t>What are some high, medium, low priority tasks? . </a:t>
            </a:r>
            <a:endParaRPr/>
          </a:p>
          <a:p>
            <a:pPr marL="457200" marR="0" lvl="0" indent="-228600" algn="l" rtl="0">
              <a:lnSpc>
                <a:spcPct val="100000"/>
              </a:lnSpc>
              <a:spcBef>
                <a:spcPts val="0"/>
              </a:spcBef>
              <a:spcAft>
                <a:spcPts val="0"/>
              </a:spcAft>
              <a:buSzPts val="1400"/>
              <a:buNone/>
            </a:pPr>
            <a:endParaRPr/>
          </a:p>
        </p:txBody>
      </p:sp>
      <p:sp>
        <p:nvSpPr>
          <p:cNvPr id="218" name="Google Shape;218;p8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8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1" name="Google Shape;241;p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8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6" name="Google Shape;266;p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9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gradFill>
          <a:gsLst>
            <a:gs pos="0">
              <a:srgbClr val="76BC21"/>
            </a:gs>
            <a:gs pos="74000">
              <a:schemeClr val="lt1"/>
            </a:gs>
            <a:gs pos="83000">
              <a:schemeClr val="lt1"/>
            </a:gs>
            <a:gs pos="92129">
              <a:schemeClr val="lt1"/>
            </a:gs>
            <a:gs pos="100000">
              <a:schemeClr val="lt1"/>
            </a:gs>
          </a:gsLst>
          <a:lin ang="5400000" scaled="0"/>
        </a:gradFill>
        <a:effectLst/>
      </p:bgPr>
    </p:bg>
    <p:spTree>
      <p:nvGrpSpPr>
        <p:cNvPr id="1" name="Shape 14"/>
        <p:cNvGrpSpPr/>
        <p:nvPr/>
      </p:nvGrpSpPr>
      <p:grpSpPr>
        <a:xfrm>
          <a:off x="0" y="0"/>
          <a:ext cx="0" cy="0"/>
          <a:chOff x="0" y="0"/>
          <a:chExt cx="0" cy="0"/>
        </a:xfrm>
      </p:grpSpPr>
      <p:sp>
        <p:nvSpPr>
          <p:cNvPr id="15" name="Google Shape;15;p6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Gill Sans"/>
              <a:buNone/>
              <a:defRPr sz="6000"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6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b="0" i="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19" name="Google Shape;19;p62"/>
          <p:cNvPicPr preferRelativeResize="0"/>
          <p:nvPr/>
        </p:nvPicPr>
        <p:blipFill rotWithShape="1">
          <a:blip r:embed="rId2">
            <a:alphaModFix/>
          </a:blip>
          <a:srcRect/>
          <a:stretch/>
        </p:blipFill>
        <p:spPr>
          <a:xfrm>
            <a:off x="214750" y="4798513"/>
            <a:ext cx="2602804" cy="193854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6_Comparison">
  <p:cSld name="6_Comparison">
    <p:spTree>
      <p:nvGrpSpPr>
        <p:cNvPr id="1" name="Shape 83"/>
        <p:cNvGrpSpPr/>
        <p:nvPr/>
      </p:nvGrpSpPr>
      <p:grpSpPr>
        <a:xfrm>
          <a:off x="0" y="0"/>
          <a:ext cx="0" cy="0"/>
          <a:chOff x="0" y="0"/>
          <a:chExt cx="0" cy="0"/>
        </a:xfrm>
      </p:grpSpPr>
      <p:sp>
        <p:nvSpPr>
          <p:cNvPr id="84" name="Google Shape;84;p76"/>
          <p:cNvSpPr/>
          <p:nvPr/>
        </p:nvSpPr>
        <p:spPr>
          <a:xfrm>
            <a:off x="839788" y="196849"/>
            <a:ext cx="11352212" cy="779196"/>
          </a:xfrm>
          <a:prstGeom prst="round2DiagRect">
            <a:avLst>
              <a:gd name="adj1" fmla="val 16667"/>
              <a:gd name="adj2" fmla="val 0"/>
            </a:avLst>
          </a:prstGeom>
          <a:solidFill>
            <a:srgbClr val="FFD1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sp>
        <p:nvSpPr>
          <p:cNvPr id="85" name="Google Shape;85;p76"/>
          <p:cNvSpPr txBox="1">
            <a:spLocks noGrp="1"/>
          </p:cNvSpPr>
          <p:nvPr>
            <p:ph type="title"/>
          </p:nvPr>
        </p:nvSpPr>
        <p:spPr>
          <a:xfrm>
            <a:off x="839788" y="188913"/>
            <a:ext cx="10515600" cy="82391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7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atin typeface="Gill Sans"/>
                <a:ea typeface="Gill Sans"/>
                <a:cs typeface="Gill Sans"/>
                <a:sym typeface="Gill Sans"/>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7" name="Google Shape;87;p7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76BC21"/>
              </a:buClr>
              <a:buSzPts val="2800"/>
              <a:buChar char="•"/>
              <a:defRPr sz="2800" b="0" i="0">
                <a:latin typeface="Gill Sans"/>
                <a:ea typeface="Gill Sans"/>
                <a:cs typeface="Gill Sans"/>
                <a:sym typeface="Gill Sans"/>
              </a:defRPr>
            </a:lvl1pPr>
            <a:lvl2pPr marL="914400" lvl="1" indent="-381000" algn="l">
              <a:lnSpc>
                <a:spcPct val="90000"/>
              </a:lnSpc>
              <a:spcBef>
                <a:spcPts val="500"/>
              </a:spcBef>
              <a:spcAft>
                <a:spcPts val="0"/>
              </a:spcAft>
              <a:buClr>
                <a:srgbClr val="76BC21"/>
              </a:buClr>
              <a:buSzPts val="2400"/>
              <a:buChar char="•"/>
              <a:defRPr sz="2400" b="0" i="0">
                <a:latin typeface="Gill Sans"/>
                <a:ea typeface="Gill Sans"/>
                <a:cs typeface="Gill Sans"/>
                <a:sym typeface="Gill Sans"/>
              </a:defRPr>
            </a:lvl2pPr>
            <a:lvl3pPr marL="1371600" lvl="2" indent="-381000" algn="l">
              <a:lnSpc>
                <a:spcPct val="90000"/>
              </a:lnSpc>
              <a:spcBef>
                <a:spcPts val="500"/>
              </a:spcBef>
              <a:spcAft>
                <a:spcPts val="0"/>
              </a:spcAft>
              <a:buClr>
                <a:srgbClr val="76BC21"/>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76BC21"/>
              </a:buClr>
              <a:buSzPts val="2000"/>
              <a:buChar char="•"/>
              <a:defRPr sz="2000"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7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atin typeface="Gill Sans"/>
                <a:ea typeface="Gill Sans"/>
                <a:cs typeface="Gill Sans"/>
                <a:sym typeface="Gill Sans"/>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9" name="Google Shape;89;p7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76BC21"/>
              </a:buClr>
              <a:buSzPts val="2800"/>
              <a:buChar char="•"/>
              <a:defRPr sz="2800" b="0" i="0">
                <a:latin typeface="Gill Sans"/>
                <a:ea typeface="Gill Sans"/>
                <a:cs typeface="Gill Sans"/>
                <a:sym typeface="Gill Sans"/>
              </a:defRPr>
            </a:lvl1pPr>
            <a:lvl2pPr marL="914400" lvl="1" indent="-381000" algn="l">
              <a:lnSpc>
                <a:spcPct val="90000"/>
              </a:lnSpc>
              <a:spcBef>
                <a:spcPts val="500"/>
              </a:spcBef>
              <a:spcAft>
                <a:spcPts val="0"/>
              </a:spcAft>
              <a:buClr>
                <a:srgbClr val="76BC21"/>
              </a:buClr>
              <a:buSzPts val="2400"/>
              <a:buChar char="•"/>
              <a:defRPr sz="2400" b="0" i="0">
                <a:latin typeface="Gill Sans"/>
                <a:ea typeface="Gill Sans"/>
                <a:cs typeface="Gill Sans"/>
                <a:sym typeface="Gill Sans"/>
              </a:defRPr>
            </a:lvl2pPr>
            <a:lvl3pPr marL="1371600" lvl="2" indent="-381000" algn="l">
              <a:lnSpc>
                <a:spcPct val="90000"/>
              </a:lnSpc>
              <a:spcBef>
                <a:spcPts val="500"/>
              </a:spcBef>
              <a:spcAft>
                <a:spcPts val="0"/>
              </a:spcAft>
              <a:buClr>
                <a:srgbClr val="76BC21"/>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76BC21"/>
              </a:buClr>
              <a:buSzPts val="2000"/>
              <a:buChar char="•"/>
              <a:defRPr sz="2000"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7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92" name="Google Shape;92;p76"/>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3"/>
        <p:cNvGrpSpPr/>
        <p:nvPr/>
      </p:nvGrpSpPr>
      <p:grpSpPr>
        <a:xfrm>
          <a:off x="0" y="0"/>
          <a:ext cx="0" cy="0"/>
          <a:chOff x="0" y="0"/>
          <a:chExt cx="0" cy="0"/>
        </a:xfrm>
      </p:grpSpPr>
      <p:sp>
        <p:nvSpPr>
          <p:cNvPr id="94" name="Google Shape;94;p7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Gill Sans"/>
              <a:buNone/>
              <a:defRPr sz="3200"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7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chemeClr val="dk1"/>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chemeClr val="dk1"/>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chemeClr val="dk1"/>
              </a:buClr>
              <a:buSzPts val="2000"/>
              <a:buChar char="•"/>
              <a:defRPr sz="2000" b="0" i="0">
                <a:latin typeface="Gill Sans"/>
                <a:ea typeface="Gill Sans"/>
                <a:cs typeface="Gill Sans"/>
                <a:sym typeface="Gill Sans"/>
              </a:defRPr>
            </a:lvl4pPr>
            <a:lvl5pPr marL="2286000" lvl="4" indent="-355600" algn="l">
              <a:lnSpc>
                <a:spcPct val="90000"/>
              </a:lnSpc>
              <a:spcBef>
                <a:spcPts val="500"/>
              </a:spcBef>
              <a:spcAft>
                <a:spcPts val="0"/>
              </a:spcAft>
              <a:buClr>
                <a:schemeClr val="dk1"/>
              </a:buClr>
              <a:buSzPts val="2000"/>
              <a:buChar char="•"/>
              <a:defRPr sz="2000" b="0" i="0">
                <a:latin typeface="Gill Sans"/>
                <a:ea typeface="Gill Sans"/>
                <a:cs typeface="Gill Sans"/>
                <a:sym typeface="Gill Sans"/>
              </a:defRPr>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96" name="Google Shape;96;p7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b="0" i="0">
                <a:latin typeface="Gill Sans"/>
                <a:ea typeface="Gill Sans"/>
                <a:cs typeface="Gill Sans"/>
                <a:sym typeface="Gill Sans"/>
              </a:defRPr>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7" name="Google Shape;97;p7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99" name="Google Shape;99;p77"/>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100"/>
        <p:cNvGrpSpPr/>
        <p:nvPr/>
      </p:nvGrpSpPr>
      <p:grpSpPr>
        <a:xfrm>
          <a:off x="0" y="0"/>
          <a:ext cx="0" cy="0"/>
          <a:chOff x="0" y="0"/>
          <a:chExt cx="0" cy="0"/>
        </a:xfrm>
      </p:grpSpPr>
      <p:sp>
        <p:nvSpPr>
          <p:cNvPr id="101" name="Google Shape;101;p7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103" name="Google Shape;103;p78"/>
          <p:cNvPicPr preferRelativeResize="0"/>
          <p:nvPr/>
        </p:nvPicPr>
        <p:blipFill rotWithShape="1">
          <a:blip r:embed="rId2">
            <a:alphaModFix/>
          </a:blip>
          <a:srcRect/>
          <a:stretch/>
        </p:blipFill>
        <p:spPr>
          <a:xfrm>
            <a:off x="5764441" y="-8397"/>
            <a:ext cx="6427559" cy="6364748"/>
          </a:xfrm>
          <a:prstGeom prst="rect">
            <a:avLst/>
          </a:prstGeom>
          <a:noFill/>
          <a:ln>
            <a:noFill/>
          </a:ln>
        </p:spPr>
      </p:pic>
      <p:sp>
        <p:nvSpPr>
          <p:cNvPr id="104" name="Google Shape;104;p78"/>
          <p:cNvSpPr txBox="1">
            <a:spLocks noGrp="1"/>
          </p:cNvSpPr>
          <p:nvPr>
            <p:ph type="body" idx="1"/>
          </p:nvPr>
        </p:nvSpPr>
        <p:spPr>
          <a:xfrm>
            <a:off x="625642" y="368968"/>
            <a:ext cx="4812632" cy="5807995"/>
          </a:xfrm>
          <a:prstGeom prst="rect">
            <a:avLst/>
          </a:prstGeom>
          <a:noFill/>
          <a:ln>
            <a:noFill/>
          </a:ln>
        </p:spPr>
        <p:txBody>
          <a:bodyPr spcFirstLastPara="1" wrap="square" lIns="91425" tIns="45700" rIns="91425" bIns="45700" anchor="t" anchorCtr="0">
            <a:normAutofit/>
          </a:bodyPr>
          <a:lstStyle>
            <a:lvl1pPr marL="457200" lvl="0" indent="-457200" algn="l">
              <a:lnSpc>
                <a:spcPct val="90000"/>
              </a:lnSpc>
              <a:spcBef>
                <a:spcPts val="1000"/>
              </a:spcBef>
              <a:spcAft>
                <a:spcPts val="0"/>
              </a:spcAft>
              <a:buClr>
                <a:schemeClr val="dk1"/>
              </a:buClr>
              <a:buSzPts val="36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5" name="Google Shape;105;p78"/>
          <p:cNvPicPr preferRelativeResize="0"/>
          <p:nvPr/>
        </p:nvPicPr>
        <p:blipFill rotWithShape="1">
          <a:blip r:embed="rId3">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106"/>
        <p:cNvGrpSpPr/>
        <p:nvPr/>
      </p:nvGrpSpPr>
      <p:grpSpPr>
        <a:xfrm>
          <a:off x="0" y="0"/>
          <a:ext cx="0" cy="0"/>
          <a:chOff x="0" y="0"/>
          <a:chExt cx="0" cy="0"/>
        </a:xfrm>
      </p:grpSpPr>
      <p:sp>
        <p:nvSpPr>
          <p:cNvPr id="107" name="Google Shape;107;p79"/>
          <p:cNvSpPr txBox="1">
            <a:spLocks noGrp="1"/>
          </p:cNvSpPr>
          <p:nvPr>
            <p:ph type="ctrTitle"/>
          </p:nvPr>
        </p:nvSpPr>
        <p:spPr>
          <a:xfrm>
            <a:off x="2209800" y="868362"/>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Gill Sans"/>
              <a:buNone/>
              <a:defRPr sz="6000"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79"/>
          <p:cNvSpPr txBox="1">
            <a:spLocks noGrp="1"/>
          </p:cNvSpPr>
          <p:nvPr>
            <p:ph type="subTitle" idx="1"/>
          </p:nvPr>
        </p:nvSpPr>
        <p:spPr>
          <a:xfrm>
            <a:off x="2209800" y="35004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b="0" i="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09" name="Google Shape;109;p79"/>
          <p:cNvSpPr txBox="1">
            <a:spLocks noGrp="1"/>
          </p:cNvSpPr>
          <p:nvPr>
            <p:ph type="ftr" idx="11"/>
          </p:nvPr>
        </p:nvSpPr>
        <p:spPr>
          <a:xfrm>
            <a:off x="8077200" y="645017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79"/>
          <p:cNvSpPr/>
          <p:nvPr/>
        </p:nvSpPr>
        <p:spPr>
          <a:xfrm>
            <a:off x="0" y="0"/>
            <a:ext cx="1339850" cy="6858000"/>
          </a:xfrm>
          <a:prstGeom prst="rect">
            <a:avLst/>
          </a:prstGeom>
          <a:solidFill>
            <a:srgbClr val="FFD100"/>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111" name="Google Shape;111;p79"/>
          <p:cNvPicPr preferRelativeResize="0"/>
          <p:nvPr/>
        </p:nvPicPr>
        <p:blipFill rotWithShape="1">
          <a:blip r:embed="rId2">
            <a:alphaModFix/>
          </a:blip>
          <a:srcRect/>
          <a:stretch/>
        </p:blipFill>
        <p:spPr>
          <a:xfrm>
            <a:off x="1624668" y="6178884"/>
            <a:ext cx="3926164" cy="54259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112"/>
        <p:cNvGrpSpPr/>
        <p:nvPr/>
      </p:nvGrpSpPr>
      <p:grpSpPr>
        <a:xfrm>
          <a:off x="0" y="0"/>
          <a:ext cx="0" cy="0"/>
          <a:chOff x="0" y="0"/>
          <a:chExt cx="0" cy="0"/>
        </a:xfrm>
      </p:grpSpPr>
      <p:sp>
        <p:nvSpPr>
          <p:cNvPr id="113" name="Google Shape;113;p80"/>
          <p:cNvSpPr txBox="1">
            <a:spLocks noGrp="1"/>
          </p:cNvSpPr>
          <p:nvPr>
            <p:ph type="ctrTitle"/>
          </p:nvPr>
        </p:nvSpPr>
        <p:spPr>
          <a:xfrm>
            <a:off x="2209800" y="868362"/>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Gill Sans"/>
              <a:buNone/>
              <a:defRPr sz="6000"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80"/>
          <p:cNvSpPr txBox="1">
            <a:spLocks noGrp="1"/>
          </p:cNvSpPr>
          <p:nvPr>
            <p:ph type="subTitle" idx="1"/>
          </p:nvPr>
        </p:nvSpPr>
        <p:spPr>
          <a:xfrm>
            <a:off x="2209800" y="35004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b="0" i="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15" name="Google Shape;115;p80"/>
          <p:cNvSpPr txBox="1">
            <a:spLocks noGrp="1"/>
          </p:cNvSpPr>
          <p:nvPr>
            <p:ph type="ftr" idx="11"/>
          </p:nvPr>
        </p:nvSpPr>
        <p:spPr>
          <a:xfrm>
            <a:off x="8077200" y="645017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80"/>
          <p:cNvSpPr/>
          <p:nvPr/>
        </p:nvSpPr>
        <p:spPr>
          <a:xfrm>
            <a:off x="0" y="0"/>
            <a:ext cx="1339850" cy="6858000"/>
          </a:xfrm>
          <a:prstGeom prst="rect">
            <a:avLst/>
          </a:prstGeom>
          <a:solidFill>
            <a:srgbClr val="76BC2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117" name="Google Shape;117;p80"/>
          <p:cNvPicPr preferRelativeResize="0"/>
          <p:nvPr/>
        </p:nvPicPr>
        <p:blipFill rotWithShape="1">
          <a:blip r:embed="rId2">
            <a:alphaModFix/>
          </a:blip>
          <a:srcRect/>
          <a:stretch/>
        </p:blipFill>
        <p:spPr>
          <a:xfrm>
            <a:off x="1624668" y="6178884"/>
            <a:ext cx="3926164" cy="54259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8_Title Slide">
  <p:cSld name="8_Title Slide">
    <p:spTree>
      <p:nvGrpSpPr>
        <p:cNvPr id="1" name="Shape 118"/>
        <p:cNvGrpSpPr/>
        <p:nvPr/>
      </p:nvGrpSpPr>
      <p:grpSpPr>
        <a:xfrm>
          <a:off x="0" y="0"/>
          <a:ext cx="0" cy="0"/>
          <a:chOff x="0" y="0"/>
          <a:chExt cx="0" cy="0"/>
        </a:xfrm>
      </p:grpSpPr>
      <p:sp>
        <p:nvSpPr>
          <p:cNvPr id="119" name="Google Shape;119;p81"/>
          <p:cNvSpPr txBox="1">
            <a:spLocks noGrp="1"/>
          </p:cNvSpPr>
          <p:nvPr>
            <p:ph type="ctrTitle"/>
          </p:nvPr>
        </p:nvSpPr>
        <p:spPr>
          <a:xfrm>
            <a:off x="2209800" y="868362"/>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Gill Sans"/>
              <a:buNone/>
              <a:defRPr sz="6000"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81"/>
          <p:cNvSpPr txBox="1">
            <a:spLocks noGrp="1"/>
          </p:cNvSpPr>
          <p:nvPr>
            <p:ph type="subTitle" idx="1"/>
          </p:nvPr>
        </p:nvSpPr>
        <p:spPr>
          <a:xfrm>
            <a:off x="2209800" y="35004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b="0" i="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21" name="Google Shape;121;p81"/>
          <p:cNvSpPr txBox="1">
            <a:spLocks noGrp="1"/>
          </p:cNvSpPr>
          <p:nvPr>
            <p:ph type="ftr" idx="11"/>
          </p:nvPr>
        </p:nvSpPr>
        <p:spPr>
          <a:xfrm>
            <a:off x="8077200" y="645017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p81"/>
          <p:cNvSpPr/>
          <p:nvPr/>
        </p:nvSpPr>
        <p:spPr>
          <a:xfrm>
            <a:off x="0" y="0"/>
            <a:ext cx="1339850" cy="6858000"/>
          </a:xfrm>
          <a:prstGeom prst="rect">
            <a:avLst/>
          </a:prstGeom>
          <a:solidFill>
            <a:srgbClr val="EB8952"/>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123" name="Google Shape;123;p81"/>
          <p:cNvPicPr preferRelativeResize="0"/>
          <p:nvPr/>
        </p:nvPicPr>
        <p:blipFill rotWithShape="1">
          <a:blip r:embed="rId2">
            <a:alphaModFix/>
          </a:blip>
          <a:srcRect/>
          <a:stretch/>
        </p:blipFill>
        <p:spPr>
          <a:xfrm>
            <a:off x="1624668" y="6178884"/>
            <a:ext cx="3926164" cy="542591"/>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9_Title Slide">
  <p:cSld name="9_Title Slide">
    <p:spTree>
      <p:nvGrpSpPr>
        <p:cNvPr id="1" name="Shape 124"/>
        <p:cNvGrpSpPr/>
        <p:nvPr/>
      </p:nvGrpSpPr>
      <p:grpSpPr>
        <a:xfrm>
          <a:off x="0" y="0"/>
          <a:ext cx="0" cy="0"/>
          <a:chOff x="0" y="0"/>
          <a:chExt cx="0" cy="0"/>
        </a:xfrm>
      </p:grpSpPr>
      <p:sp>
        <p:nvSpPr>
          <p:cNvPr id="125" name="Google Shape;125;p82"/>
          <p:cNvSpPr txBox="1">
            <a:spLocks noGrp="1"/>
          </p:cNvSpPr>
          <p:nvPr>
            <p:ph type="ctrTitle"/>
          </p:nvPr>
        </p:nvSpPr>
        <p:spPr>
          <a:xfrm>
            <a:off x="2209800" y="868362"/>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Gill Sans"/>
              <a:buNone/>
              <a:defRPr sz="6000"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82"/>
          <p:cNvSpPr txBox="1">
            <a:spLocks noGrp="1"/>
          </p:cNvSpPr>
          <p:nvPr>
            <p:ph type="subTitle" idx="1"/>
          </p:nvPr>
        </p:nvSpPr>
        <p:spPr>
          <a:xfrm>
            <a:off x="2209800" y="35004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b="0" i="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27" name="Google Shape;127;p82"/>
          <p:cNvSpPr txBox="1">
            <a:spLocks noGrp="1"/>
          </p:cNvSpPr>
          <p:nvPr>
            <p:ph type="ftr" idx="11"/>
          </p:nvPr>
        </p:nvSpPr>
        <p:spPr>
          <a:xfrm>
            <a:off x="8077200" y="645017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8" name="Google Shape;128;p82"/>
          <p:cNvSpPr/>
          <p:nvPr/>
        </p:nvSpPr>
        <p:spPr>
          <a:xfrm>
            <a:off x="0" y="0"/>
            <a:ext cx="1339850" cy="6858000"/>
          </a:xfrm>
          <a:prstGeom prst="rect">
            <a:avLst/>
          </a:prstGeom>
          <a:solidFill>
            <a:srgbClr val="008AAB"/>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129" name="Google Shape;129;p82"/>
          <p:cNvPicPr preferRelativeResize="0"/>
          <p:nvPr/>
        </p:nvPicPr>
        <p:blipFill rotWithShape="1">
          <a:blip r:embed="rId2">
            <a:alphaModFix/>
          </a:blip>
          <a:srcRect/>
          <a:stretch/>
        </p:blipFill>
        <p:spPr>
          <a:xfrm>
            <a:off x="1624668" y="6178884"/>
            <a:ext cx="3926164" cy="54259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30"/>
        <p:cNvGrpSpPr/>
        <p:nvPr/>
      </p:nvGrpSpPr>
      <p:grpSpPr>
        <a:xfrm>
          <a:off x="0" y="0"/>
          <a:ext cx="0" cy="0"/>
          <a:chOff x="0" y="0"/>
          <a:chExt cx="0" cy="0"/>
        </a:xfrm>
      </p:grpSpPr>
      <p:sp>
        <p:nvSpPr>
          <p:cNvPr id="131" name="Google Shape;131;p83"/>
          <p:cNvSpPr txBox="1">
            <a:spLocks noGrp="1"/>
          </p:cNvSpPr>
          <p:nvPr>
            <p:ph type="title"/>
          </p:nvPr>
        </p:nvSpPr>
        <p:spPr>
          <a:xfrm>
            <a:off x="294199" y="365125"/>
            <a:ext cx="115267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83"/>
          <p:cNvSpPr txBox="1">
            <a:spLocks noGrp="1"/>
          </p:cNvSpPr>
          <p:nvPr>
            <p:ph type="body" idx="1"/>
          </p:nvPr>
        </p:nvSpPr>
        <p:spPr>
          <a:xfrm>
            <a:off x="294200" y="1703465"/>
            <a:ext cx="564873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33" name="Google Shape;133;p83"/>
          <p:cNvSpPr txBox="1">
            <a:spLocks noGrp="1"/>
          </p:cNvSpPr>
          <p:nvPr>
            <p:ph type="body" idx="2"/>
          </p:nvPr>
        </p:nvSpPr>
        <p:spPr>
          <a:xfrm>
            <a:off x="6172202" y="1703465"/>
            <a:ext cx="5648739"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34" name="Google Shape;134;p83"/>
          <p:cNvSpPr txBox="1">
            <a:spLocks noGrp="1"/>
          </p:cNvSpPr>
          <p:nvPr>
            <p:ph type="ftr" idx="11"/>
          </p:nvPr>
        </p:nvSpPr>
        <p:spPr>
          <a:xfrm>
            <a:off x="513829" y="6363318"/>
            <a:ext cx="5966098"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p83"/>
          <p:cNvSpPr txBox="1">
            <a:spLocks noGrp="1"/>
          </p:cNvSpPr>
          <p:nvPr>
            <p:ph type="sldNum" idx="12"/>
          </p:nvPr>
        </p:nvSpPr>
        <p:spPr>
          <a:xfrm>
            <a:off x="0" y="6363318"/>
            <a:ext cx="51646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cxnSp>
        <p:nvCxnSpPr>
          <p:cNvPr id="136" name="Google Shape;136;p83"/>
          <p:cNvCxnSpPr/>
          <p:nvPr/>
        </p:nvCxnSpPr>
        <p:spPr>
          <a:xfrm>
            <a:off x="513829" y="6412530"/>
            <a:ext cx="0" cy="266700"/>
          </a:xfrm>
          <a:prstGeom prst="straightConnector1">
            <a:avLst/>
          </a:prstGeom>
          <a:noFill/>
          <a:ln w="19050" cap="flat" cmpd="sng">
            <a:solidFill>
              <a:schemeClr val="dk1"/>
            </a:solidFill>
            <a:prstDash val="solid"/>
            <a:miter lim="800000"/>
            <a:headEnd type="none" w="sm" len="sm"/>
            <a:tailEnd type="none" w="sm" len="sm"/>
          </a:ln>
        </p:spPr>
      </p:cxnSp>
      <p:sp>
        <p:nvSpPr>
          <p:cNvPr id="137" name="Google Shape;137;p83"/>
          <p:cNvSpPr txBox="1">
            <a:spLocks noGrp="1"/>
          </p:cNvSpPr>
          <p:nvPr>
            <p:ph type="body" idx="3"/>
          </p:nvPr>
        </p:nvSpPr>
        <p:spPr>
          <a:xfrm>
            <a:off x="294199" y="2527377"/>
            <a:ext cx="5648739" cy="364958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 name="Google Shape;138;p83"/>
          <p:cNvSpPr txBox="1">
            <a:spLocks noGrp="1"/>
          </p:cNvSpPr>
          <p:nvPr>
            <p:ph type="body" idx="4"/>
          </p:nvPr>
        </p:nvSpPr>
        <p:spPr>
          <a:xfrm>
            <a:off x="6172202" y="2527377"/>
            <a:ext cx="5648739" cy="364958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9" name="Google Shape;139;p83"/>
          <p:cNvPicPr preferRelativeResize="0"/>
          <p:nvPr/>
        </p:nvPicPr>
        <p:blipFill rotWithShape="1">
          <a:blip r:embed="rId2">
            <a:alphaModFix/>
          </a:blip>
          <a:srcRect/>
          <a:stretch/>
        </p:blipFill>
        <p:spPr>
          <a:xfrm>
            <a:off x="10081646" y="6252494"/>
            <a:ext cx="1975136" cy="49378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3"/>
          <p:cNvSpPr txBox="1">
            <a:spLocks noGrp="1"/>
          </p:cNvSpPr>
          <p:nvPr>
            <p:ph type="title"/>
          </p:nvPr>
        </p:nvSpPr>
        <p:spPr>
          <a:xfrm>
            <a:off x="971550" y="196849"/>
            <a:ext cx="10382250" cy="10719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63"/>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64"/>
          <p:cNvSpPr/>
          <p:nvPr/>
        </p:nvSpPr>
        <p:spPr>
          <a:xfrm>
            <a:off x="971550" y="196849"/>
            <a:ext cx="11220450" cy="738099"/>
          </a:xfrm>
          <a:prstGeom prst="round2DiagRect">
            <a:avLst>
              <a:gd name="adj1" fmla="val 16667"/>
              <a:gd name="adj2" fmla="val 0"/>
            </a:avLst>
          </a:prstGeom>
          <a:solidFill>
            <a:srgbClr val="76BC2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sp>
        <p:nvSpPr>
          <p:cNvPr id="27" name="Google Shape;27;p64"/>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64"/>
          <p:cNvSpPr txBox="1">
            <a:spLocks noGrp="1"/>
          </p:cNvSpPr>
          <p:nvPr>
            <p:ph type="body" idx="1"/>
          </p:nvPr>
        </p:nvSpPr>
        <p:spPr>
          <a:xfrm>
            <a:off x="971550" y="1345214"/>
            <a:ext cx="10515600" cy="4667652"/>
          </a:xfrm>
          <a:prstGeom prst="rect">
            <a:avLst/>
          </a:prstGeom>
          <a:noFill/>
          <a:ln>
            <a:noFill/>
          </a:ln>
        </p:spPr>
        <p:txBody>
          <a:bodyPr spcFirstLastPara="1" wrap="square" lIns="91425" tIns="45700" rIns="91425" bIns="45700" anchor="t" anchorCtr="0">
            <a:normAutofit/>
          </a:bodyPr>
          <a:lstStyle>
            <a:lvl1pPr marL="457200" lvl="0" indent="-457200" algn="l">
              <a:lnSpc>
                <a:spcPct val="90000"/>
              </a:lnSpc>
              <a:spcBef>
                <a:spcPts val="1000"/>
              </a:spcBef>
              <a:spcAft>
                <a:spcPts val="0"/>
              </a:spcAft>
              <a:buClr>
                <a:srgbClr val="FFD100"/>
              </a:buClr>
              <a:buSzPts val="3600"/>
              <a:buChar char="•"/>
              <a:defRPr b="0" i="0">
                <a:solidFill>
                  <a:srgbClr val="263746"/>
                </a:solidFill>
                <a:latin typeface="Gill Sans"/>
                <a:ea typeface="Gill Sans"/>
                <a:cs typeface="Gill Sans"/>
                <a:sym typeface="Gill Sans"/>
              </a:defRPr>
            </a:lvl1pPr>
            <a:lvl2pPr marL="914400" lvl="1" indent="-431800" algn="l">
              <a:lnSpc>
                <a:spcPct val="90000"/>
              </a:lnSpc>
              <a:spcBef>
                <a:spcPts val="500"/>
              </a:spcBef>
              <a:spcAft>
                <a:spcPts val="0"/>
              </a:spcAft>
              <a:buClr>
                <a:srgbClr val="FFD100"/>
              </a:buClr>
              <a:buSzPts val="3200"/>
              <a:buChar char="•"/>
              <a:defRPr b="0" i="0">
                <a:solidFill>
                  <a:srgbClr val="263746"/>
                </a:solidFill>
                <a:latin typeface="Gill Sans"/>
                <a:ea typeface="Gill Sans"/>
                <a:cs typeface="Gill Sans"/>
                <a:sym typeface="Gill Sans"/>
              </a:defRPr>
            </a:lvl2pPr>
            <a:lvl3pPr marL="1371600" lvl="2" indent="-406400" algn="l">
              <a:lnSpc>
                <a:spcPct val="90000"/>
              </a:lnSpc>
              <a:spcBef>
                <a:spcPts val="500"/>
              </a:spcBef>
              <a:spcAft>
                <a:spcPts val="0"/>
              </a:spcAft>
              <a:buClr>
                <a:srgbClr val="FFD100"/>
              </a:buClr>
              <a:buSzPts val="2800"/>
              <a:buChar char="•"/>
              <a:defRPr b="0" i="0">
                <a:solidFill>
                  <a:srgbClr val="263746"/>
                </a:solidFill>
                <a:latin typeface="Gill Sans"/>
                <a:ea typeface="Gill Sans"/>
                <a:cs typeface="Gill Sans"/>
                <a:sym typeface="Gill Sans"/>
              </a:defRPr>
            </a:lvl3pPr>
            <a:lvl4pPr marL="1828800" lvl="3" indent="-381000" algn="l">
              <a:lnSpc>
                <a:spcPct val="90000"/>
              </a:lnSpc>
              <a:spcBef>
                <a:spcPts val="500"/>
              </a:spcBef>
              <a:spcAft>
                <a:spcPts val="0"/>
              </a:spcAft>
              <a:buClr>
                <a:srgbClr val="FFD100"/>
              </a:buClr>
              <a:buSzPts val="2400"/>
              <a:buChar char="•"/>
              <a:defRPr b="0" i="0">
                <a:solidFill>
                  <a:srgbClr val="263746"/>
                </a:solidFill>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31" name="Google Shape;31;p64"/>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2"/>
        <p:cNvGrpSpPr/>
        <p:nvPr/>
      </p:nvGrpSpPr>
      <p:grpSpPr>
        <a:xfrm>
          <a:off x="0" y="0"/>
          <a:ext cx="0" cy="0"/>
          <a:chOff x="0" y="0"/>
          <a:chExt cx="0" cy="0"/>
        </a:xfrm>
      </p:grpSpPr>
      <p:sp>
        <p:nvSpPr>
          <p:cNvPr id="33" name="Google Shape;33;p68"/>
          <p:cNvSpPr/>
          <p:nvPr/>
        </p:nvSpPr>
        <p:spPr>
          <a:xfrm>
            <a:off x="971550" y="196849"/>
            <a:ext cx="11220450" cy="748373"/>
          </a:xfrm>
          <a:prstGeom prst="round2DiagRect">
            <a:avLst>
              <a:gd name="adj1" fmla="val 16667"/>
              <a:gd name="adj2" fmla="val 0"/>
            </a:avLst>
          </a:prstGeom>
          <a:solidFill>
            <a:srgbClr val="008AA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sp>
        <p:nvSpPr>
          <p:cNvPr id="34" name="Google Shape;34;p68"/>
          <p:cNvSpPr txBox="1">
            <a:spLocks noGrp="1"/>
          </p:cNvSpPr>
          <p:nvPr>
            <p:ph type="title"/>
          </p:nvPr>
        </p:nvSpPr>
        <p:spPr>
          <a:xfrm>
            <a:off x="971550" y="196849"/>
            <a:ext cx="10382250" cy="74837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68"/>
          <p:cNvSpPr txBox="1">
            <a:spLocks noGrp="1"/>
          </p:cNvSpPr>
          <p:nvPr>
            <p:ph type="body" idx="1"/>
          </p:nvPr>
        </p:nvSpPr>
        <p:spPr>
          <a:xfrm>
            <a:off x="971550" y="1297653"/>
            <a:ext cx="10515600" cy="4667652"/>
          </a:xfrm>
          <a:prstGeom prst="rect">
            <a:avLst/>
          </a:prstGeom>
          <a:noFill/>
          <a:ln>
            <a:noFill/>
          </a:ln>
        </p:spPr>
        <p:txBody>
          <a:bodyPr spcFirstLastPara="1" wrap="square" lIns="91425" tIns="45700" rIns="91425" bIns="45700" anchor="t" anchorCtr="0">
            <a:normAutofit/>
          </a:bodyPr>
          <a:lstStyle>
            <a:lvl1pPr marL="457200" lvl="0" indent="-457200" algn="l">
              <a:lnSpc>
                <a:spcPct val="90000"/>
              </a:lnSpc>
              <a:spcBef>
                <a:spcPts val="1000"/>
              </a:spcBef>
              <a:spcAft>
                <a:spcPts val="0"/>
              </a:spcAft>
              <a:buClr>
                <a:srgbClr val="EB8952"/>
              </a:buClr>
              <a:buSzPts val="3600"/>
              <a:buChar char="•"/>
              <a:defRPr b="0" i="0">
                <a:latin typeface="Gill Sans"/>
                <a:ea typeface="Gill Sans"/>
                <a:cs typeface="Gill Sans"/>
                <a:sym typeface="Gill Sans"/>
              </a:defRPr>
            </a:lvl1pPr>
            <a:lvl2pPr marL="914400" lvl="1" indent="-431800" algn="l">
              <a:lnSpc>
                <a:spcPct val="90000"/>
              </a:lnSpc>
              <a:spcBef>
                <a:spcPts val="500"/>
              </a:spcBef>
              <a:spcAft>
                <a:spcPts val="0"/>
              </a:spcAft>
              <a:buClr>
                <a:srgbClr val="EB8952"/>
              </a:buClr>
              <a:buSzPts val="3200"/>
              <a:buChar char="•"/>
              <a:defRPr b="0" i="0">
                <a:latin typeface="Gill Sans"/>
                <a:ea typeface="Gill Sans"/>
                <a:cs typeface="Gill Sans"/>
                <a:sym typeface="Gill Sans"/>
              </a:defRPr>
            </a:lvl2pPr>
            <a:lvl3pPr marL="1371600" lvl="2" indent="-406400" algn="l">
              <a:lnSpc>
                <a:spcPct val="90000"/>
              </a:lnSpc>
              <a:spcBef>
                <a:spcPts val="500"/>
              </a:spcBef>
              <a:spcAft>
                <a:spcPts val="0"/>
              </a:spcAft>
              <a:buClr>
                <a:srgbClr val="EB8952"/>
              </a:buClr>
              <a:buSzPts val="2800"/>
              <a:buChar char="•"/>
              <a:defRPr b="0" i="0">
                <a:latin typeface="Gill Sans"/>
                <a:ea typeface="Gill Sans"/>
                <a:cs typeface="Gill Sans"/>
                <a:sym typeface="Gill Sans"/>
              </a:defRPr>
            </a:lvl3pPr>
            <a:lvl4pPr marL="1828800" lvl="3" indent="-381000" algn="l">
              <a:lnSpc>
                <a:spcPct val="90000"/>
              </a:lnSpc>
              <a:spcBef>
                <a:spcPts val="500"/>
              </a:spcBef>
              <a:spcAft>
                <a:spcPts val="0"/>
              </a:spcAft>
              <a:buClr>
                <a:srgbClr val="EB8952"/>
              </a:buClr>
              <a:buSzPts val="2400"/>
              <a:buChar char="•"/>
              <a:defRPr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6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38" name="Google Shape;38;p68"/>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39"/>
        <p:cNvGrpSpPr/>
        <p:nvPr/>
      </p:nvGrpSpPr>
      <p:grpSpPr>
        <a:xfrm>
          <a:off x="0" y="0"/>
          <a:ext cx="0" cy="0"/>
          <a:chOff x="0" y="0"/>
          <a:chExt cx="0" cy="0"/>
        </a:xfrm>
      </p:grpSpPr>
      <p:sp>
        <p:nvSpPr>
          <p:cNvPr id="40" name="Google Shape;40;p69"/>
          <p:cNvSpPr/>
          <p:nvPr/>
        </p:nvSpPr>
        <p:spPr>
          <a:xfrm>
            <a:off x="971550" y="196850"/>
            <a:ext cx="11220450" cy="717550"/>
          </a:xfrm>
          <a:prstGeom prst="round2DiagRect">
            <a:avLst>
              <a:gd name="adj1" fmla="val 16667"/>
              <a:gd name="adj2" fmla="val 0"/>
            </a:avLst>
          </a:prstGeom>
          <a:solidFill>
            <a:srgbClr val="FFD1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sp>
        <p:nvSpPr>
          <p:cNvPr id="41" name="Google Shape;41;p69"/>
          <p:cNvSpPr txBox="1">
            <a:spLocks noGrp="1"/>
          </p:cNvSpPr>
          <p:nvPr>
            <p:ph type="title"/>
          </p:nvPr>
        </p:nvSpPr>
        <p:spPr>
          <a:xfrm>
            <a:off x="971550" y="196849"/>
            <a:ext cx="10382250" cy="7175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69"/>
          <p:cNvSpPr txBox="1">
            <a:spLocks noGrp="1"/>
          </p:cNvSpPr>
          <p:nvPr>
            <p:ph type="body" idx="1"/>
          </p:nvPr>
        </p:nvSpPr>
        <p:spPr>
          <a:xfrm>
            <a:off x="971550" y="1314670"/>
            <a:ext cx="10515600" cy="4667652"/>
          </a:xfrm>
          <a:prstGeom prst="rect">
            <a:avLst/>
          </a:prstGeom>
          <a:noFill/>
          <a:ln>
            <a:noFill/>
          </a:ln>
        </p:spPr>
        <p:txBody>
          <a:bodyPr spcFirstLastPara="1" wrap="square" lIns="91425" tIns="45700" rIns="91425" bIns="45700" anchor="t" anchorCtr="0">
            <a:normAutofit/>
          </a:bodyPr>
          <a:lstStyle>
            <a:lvl1pPr marL="457200" lvl="0" indent="-457200" algn="l">
              <a:lnSpc>
                <a:spcPct val="90000"/>
              </a:lnSpc>
              <a:spcBef>
                <a:spcPts val="1000"/>
              </a:spcBef>
              <a:spcAft>
                <a:spcPts val="0"/>
              </a:spcAft>
              <a:buClr>
                <a:srgbClr val="008AAB"/>
              </a:buClr>
              <a:buSzPts val="3600"/>
              <a:buChar char="•"/>
              <a:defRPr b="0" i="0">
                <a:latin typeface="Gill Sans"/>
                <a:ea typeface="Gill Sans"/>
                <a:cs typeface="Gill Sans"/>
                <a:sym typeface="Gill Sans"/>
              </a:defRPr>
            </a:lvl1pPr>
            <a:lvl2pPr marL="914400" lvl="1" indent="-431800" algn="l">
              <a:lnSpc>
                <a:spcPct val="90000"/>
              </a:lnSpc>
              <a:spcBef>
                <a:spcPts val="500"/>
              </a:spcBef>
              <a:spcAft>
                <a:spcPts val="0"/>
              </a:spcAft>
              <a:buClr>
                <a:srgbClr val="008AAB"/>
              </a:buClr>
              <a:buSzPts val="3200"/>
              <a:buChar char="•"/>
              <a:defRPr b="0" i="0">
                <a:latin typeface="Gill Sans"/>
                <a:ea typeface="Gill Sans"/>
                <a:cs typeface="Gill Sans"/>
                <a:sym typeface="Gill Sans"/>
              </a:defRPr>
            </a:lvl2pPr>
            <a:lvl3pPr marL="1371600" lvl="2" indent="-406400" algn="l">
              <a:lnSpc>
                <a:spcPct val="90000"/>
              </a:lnSpc>
              <a:spcBef>
                <a:spcPts val="500"/>
              </a:spcBef>
              <a:spcAft>
                <a:spcPts val="0"/>
              </a:spcAft>
              <a:buClr>
                <a:srgbClr val="008AAB"/>
              </a:buClr>
              <a:buSzPts val="2800"/>
              <a:buChar char="•"/>
              <a:defRPr b="0" i="0">
                <a:latin typeface="Gill Sans"/>
                <a:ea typeface="Gill Sans"/>
                <a:cs typeface="Gill Sans"/>
                <a:sym typeface="Gill Sans"/>
              </a:defRPr>
            </a:lvl3pPr>
            <a:lvl4pPr marL="1828800" lvl="3" indent="-381000" algn="l">
              <a:lnSpc>
                <a:spcPct val="90000"/>
              </a:lnSpc>
              <a:spcBef>
                <a:spcPts val="500"/>
              </a:spcBef>
              <a:spcAft>
                <a:spcPts val="0"/>
              </a:spcAft>
              <a:buClr>
                <a:srgbClr val="008AAB"/>
              </a:buClr>
              <a:buSzPts val="2400"/>
              <a:buChar char="•"/>
              <a:defRPr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6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45" name="Google Shape;45;p69"/>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wo Content">
  <p:cSld name="2_Two Content">
    <p:spTree>
      <p:nvGrpSpPr>
        <p:cNvPr id="1" name="Shape 46"/>
        <p:cNvGrpSpPr/>
        <p:nvPr/>
      </p:nvGrpSpPr>
      <p:grpSpPr>
        <a:xfrm>
          <a:off x="0" y="0"/>
          <a:ext cx="0" cy="0"/>
          <a:chOff x="0" y="0"/>
          <a:chExt cx="0" cy="0"/>
        </a:xfrm>
      </p:grpSpPr>
      <p:sp>
        <p:nvSpPr>
          <p:cNvPr id="47" name="Google Shape;47;p71"/>
          <p:cNvSpPr txBox="1">
            <a:spLocks noGrp="1"/>
          </p:cNvSpPr>
          <p:nvPr>
            <p:ph type="title"/>
          </p:nvPr>
        </p:nvSpPr>
        <p:spPr>
          <a:xfrm>
            <a:off x="971550" y="196849"/>
            <a:ext cx="10382250" cy="132347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71"/>
          <p:cNvSpPr txBox="1">
            <a:spLocks noGrp="1"/>
          </p:cNvSpPr>
          <p:nvPr>
            <p:ph type="body" idx="1"/>
          </p:nvPr>
        </p:nvSpPr>
        <p:spPr>
          <a:xfrm>
            <a:off x="838200" y="1699715"/>
            <a:ext cx="5181600" cy="447724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76BC21"/>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rgbClr val="76BC21"/>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rgbClr val="76BC21"/>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76BC21"/>
              </a:buClr>
              <a:buSzPts val="2000"/>
              <a:buChar char="•"/>
              <a:defRPr sz="2000" b="0" i="0">
                <a:latin typeface="Gill Sans"/>
                <a:ea typeface="Gill Sans"/>
                <a:cs typeface="Gill Sans"/>
                <a:sym typeface="Gill Sans"/>
              </a:defRPr>
            </a:lvl4pPr>
            <a:lvl5pPr marL="2286000" lvl="4" indent="-355600" algn="l">
              <a:lnSpc>
                <a:spcPct val="90000"/>
              </a:lnSpc>
              <a:spcBef>
                <a:spcPts val="500"/>
              </a:spcBef>
              <a:spcAft>
                <a:spcPts val="0"/>
              </a:spcAft>
              <a:buClr>
                <a:srgbClr val="76BC21"/>
              </a:buClr>
              <a:buSzPts val="20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71"/>
          <p:cNvSpPr txBox="1">
            <a:spLocks noGrp="1"/>
          </p:cNvSpPr>
          <p:nvPr>
            <p:ph type="body" idx="2"/>
          </p:nvPr>
        </p:nvSpPr>
        <p:spPr>
          <a:xfrm>
            <a:off x="6172200" y="1699715"/>
            <a:ext cx="5181600" cy="447724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76BC21"/>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rgbClr val="76BC21"/>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rgbClr val="76BC21"/>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76BC21"/>
              </a:buClr>
              <a:buSzPts val="2000"/>
              <a:buChar char="•"/>
              <a:defRPr sz="2000" b="0" i="0">
                <a:latin typeface="Gill Sans"/>
                <a:ea typeface="Gill Sans"/>
                <a:cs typeface="Gill Sans"/>
                <a:sym typeface="Gill Sans"/>
              </a:defRPr>
            </a:lvl4pPr>
            <a:lvl5pPr marL="2286000" lvl="4" indent="-228600" algn="l">
              <a:lnSpc>
                <a:spcPct val="90000"/>
              </a:lnSpc>
              <a:spcBef>
                <a:spcPts val="500"/>
              </a:spcBef>
              <a:spcAft>
                <a:spcPts val="0"/>
              </a:spcAft>
              <a:buClr>
                <a:srgbClr val="76BC21"/>
              </a:buClr>
              <a:buSzPts val="2000"/>
              <a:buNone/>
              <a:defRPr b="0" i="0">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7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sp>
        <p:nvSpPr>
          <p:cNvPr id="52" name="Google Shape;52;p71"/>
          <p:cNvSpPr/>
          <p:nvPr/>
        </p:nvSpPr>
        <p:spPr>
          <a:xfrm rot="1365024">
            <a:off x="10001248" y="3623531"/>
            <a:ext cx="3308350" cy="2876550"/>
          </a:xfrm>
          <a:prstGeom prst="triangle">
            <a:avLst>
              <a:gd name="adj" fmla="val 50000"/>
            </a:avLst>
          </a:prstGeom>
          <a:solidFill>
            <a:srgbClr val="DB60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53" name="Google Shape;53;p71" descr="Serious-Baby-Girl-512X384-487.jpg"/>
          <p:cNvPicPr preferRelativeResize="0"/>
          <p:nvPr/>
        </p:nvPicPr>
        <p:blipFill rotWithShape="1">
          <a:blip r:embed="rId2">
            <a:alphaModFix/>
          </a:blip>
          <a:srcRect/>
          <a:stretch/>
        </p:blipFill>
        <p:spPr>
          <a:xfrm>
            <a:off x="9345514" y="4584493"/>
            <a:ext cx="3245465" cy="2273507"/>
          </a:xfrm>
          <a:prstGeom prst="rect">
            <a:avLst/>
          </a:prstGeom>
          <a:noFill/>
          <a:ln>
            <a:noFill/>
          </a:ln>
        </p:spPr>
      </p:pic>
      <p:pic>
        <p:nvPicPr>
          <p:cNvPr id="54" name="Google Shape;54;p71"/>
          <p:cNvPicPr preferRelativeResize="0"/>
          <p:nvPr/>
        </p:nvPicPr>
        <p:blipFill rotWithShape="1">
          <a:blip r:embed="rId3">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55"/>
        <p:cNvGrpSpPr/>
        <p:nvPr/>
      </p:nvGrpSpPr>
      <p:grpSpPr>
        <a:xfrm>
          <a:off x="0" y="0"/>
          <a:ext cx="0" cy="0"/>
          <a:chOff x="0" y="0"/>
          <a:chExt cx="0" cy="0"/>
        </a:xfrm>
      </p:grpSpPr>
      <p:sp>
        <p:nvSpPr>
          <p:cNvPr id="56" name="Google Shape;56;p72"/>
          <p:cNvSpPr txBox="1">
            <a:spLocks noGrp="1"/>
          </p:cNvSpPr>
          <p:nvPr>
            <p:ph type="title"/>
          </p:nvPr>
        </p:nvSpPr>
        <p:spPr>
          <a:xfrm>
            <a:off x="971550" y="196849"/>
            <a:ext cx="10382250" cy="132347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72"/>
          <p:cNvSpPr txBox="1">
            <a:spLocks noGrp="1"/>
          </p:cNvSpPr>
          <p:nvPr>
            <p:ph type="body" idx="1"/>
          </p:nvPr>
        </p:nvSpPr>
        <p:spPr>
          <a:xfrm>
            <a:off x="838200" y="1699715"/>
            <a:ext cx="5181600" cy="447724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EB8952"/>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rgbClr val="EB8952"/>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rgbClr val="EB8952"/>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EB8952"/>
              </a:buClr>
              <a:buSzPts val="2000"/>
              <a:buChar char="•"/>
              <a:defRPr sz="2000" b="0" i="0">
                <a:latin typeface="Gill Sans"/>
                <a:ea typeface="Gill Sans"/>
                <a:cs typeface="Gill Sans"/>
                <a:sym typeface="Gill Sans"/>
              </a:defRPr>
            </a:lvl4pPr>
            <a:lvl5pPr marL="2286000" lvl="4" indent="-355600" algn="l">
              <a:lnSpc>
                <a:spcPct val="90000"/>
              </a:lnSpc>
              <a:spcBef>
                <a:spcPts val="500"/>
              </a:spcBef>
              <a:spcAft>
                <a:spcPts val="0"/>
              </a:spcAft>
              <a:buClr>
                <a:srgbClr val="EB8952"/>
              </a:buClr>
              <a:buSzPts val="20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72"/>
          <p:cNvSpPr txBox="1">
            <a:spLocks noGrp="1"/>
          </p:cNvSpPr>
          <p:nvPr>
            <p:ph type="body" idx="2"/>
          </p:nvPr>
        </p:nvSpPr>
        <p:spPr>
          <a:xfrm>
            <a:off x="6172200" y="1699715"/>
            <a:ext cx="5181600" cy="447724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EB8952"/>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rgbClr val="EB8952"/>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rgbClr val="EB8952"/>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EB8952"/>
              </a:buClr>
              <a:buSzPts val="2000"/>
              <a:buChar char="•"/>
              <a:defRPr sz="2000" b="0" i="0">
                <a:latin typeface="Gill Sans"/>
                <a:ea typeface="Gill Sans"/>
                <a:cs typeface="Gill Sans"/>
                <a:sym typeface="Gill Sans"/>
              </a:defRPr>
            </a:lvl4pPr>
            <a:lvl5pPr marL="2286000" lvl="4" indent="-228600" algn="l">
              <a:lnSpc>
                <a:spcPct val="90000"/>
              </a:lnSpc>
              <a:spcBef>
                <a:spcPts val="500"/>
              </a:spcBef>
              <a:spcAft>
                <a:spcPts val="0"/>
              </a:spcAft>
              <a:buClr>
                <a:srgbClr val="EB8952"/>
              </a:buClr>
              <a:buSzPts val="2000"/>
              <a:buNone/>
              <a:defRPr b="0" i="0">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7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sp>
        <p:nvSpPr>
          <p:cNvPr id="61" name="Google Shape;61;p72"/>
          <p:cNvSpPr/>
          <p:nvPr/>
        </p:nvSpPr>
        <p:spPr>
          <a:xfrm rot="1365024">
            <a:off x="10001248" y="3623531"/>
            <a:ext cx="3308350" cy="2876550"/>
          </a:xfrm>
          <a:prstGeom prst="triangle">
            <a:avLst>
              <a:gd name="adj" fmla="val 50000"/>
            </a:avLst>
          </a:prstGeom>
          <a:solidFill>
            <a:srgbClr val="008AA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62" name="Google Shape;62;p72" descr="Serious-Baby-Girl-512X384-487.jpg"/>
          <p:cNvPicPr preferRelativeResize="0"/>
          <p:nvPr/>
        </p:nvPicPr>
        <p:blipFill rotWithShape="1">
          <a:blip r:embed="rId2">
            <a:alphaModFix/>
          </a:blip>
          <a:srcRect/>
          <a:stretch/>
        </p:blipFill>
        <p:spPr>
          <a:xfrm>
            <a:off x="9345514" y="4584493"/>
            <a:ext cx="3245465" cy="2273507"/>
          </a:xfrm>
          <a:prstGeom prst="rect">
            <a:avLst/>
          </a:prstGeom>
          <a:noFill/>
          <a:ln>
            <a:noFill/>
          </a:ln>
        </p:spPr>
      </p:pic>
      <p:pic>
        <p:nvPicPr>
          <p:cNvPr id="63" name="Google Shape;63;p72"/>
          <p:cNvPicPr preferRelativeResize="0"/>
          <p:nvPr/>
        </p:nvPicPr>
        <p:blipFill rotWithShape="1">
          <a:blip r:embed="rId3">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Two Content">
  <p:cSld name="3_Two Content">
    <p:spTree>
      <p:nvGrpSpPr>
        <p:cNvPr id="1" name="Shape 64"/>
        <p:cNvGrpSpPr/>
        <p:nvPr/>
      </p:nvGrpSpPr>
      <p:grpSpPr>
        <a:xfrm>
          <a:off x="0" y="0"/>
          <a:ext cx="0" cy="0"/>
          <a:chOff x="0" y="0"/>
          <a:chExt cx="0" cy="0"/>
        </a:xfrm>
      </p:grpSpPr>
      <p:sp>
        <p:nvSpPr>
          <p:cNvPr id="65" name="Google Shape;65;p73"/>
          <p:cNvSpPr txBox="1">
            <a:spLocks noGrp="1"/>
          </p:cNvSpPr>
          <p:nvPr>
            <p:ph type="title"/>
          </p:nvPr>
        </p:nvSpPr>
        <p:spPr>
          <a:xfrm>
            <a:off x="971550" y="196849"/>
            <a:ext cx="10382250" cy="132347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73"/>
          <p:cNvSpPr txBox="1">
            <a:spLocks noGrp="1"/>
          </p:cNvSpPr>
          <p:nvPr>
            <p:ph type="body" idx="1"/>
          </p:nvPr>
        </p:nvSpPr>
        <p:spPr>
          <a:xfrm>
            <a:off x="838200" y="1699715"/>
            <a:ext cx="5181600" cy="447724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008AAB"/>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rgbClr val="008AAB"/>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rgbClr val="008AAB"/>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008AAB"/>
              </a:buClr>
              <a:buSzPts val="2000"/>
              <a:buChar char="•"/>
              <a:defRPr sz="2000"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73"/>
          <p:cNvSpPr txBox="1">
            <a:spLocks noGrp="1"/>
          </p:cNvSpPr>
          <p:nvPr>
            <p:ph type="body" idx="2"/>
          </p:nvPr>
        </p:nvSpPr>
        <p:spPr>
          <a:xfrm>
            <a:off x="6172200" y="1699715"/>
            <a:ext cx="5181600" cy="447724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008AAB"/>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rgbClr val="008AAB"/>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rgbClr val="008AAB"/>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008AAB"/>
              </a:buClr>
              <a:buSzPts val="2000"/>
              <a:buChar char="•"/>
              <a:defRPr sz="2000"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7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sp>
        <p:nvSpPr>
          <p:cNvPr id="70" name="Google Shape;70;p73"/>
          <p:cNvSpPr/>
          <p:nvPr/>
        </p:nvSpPr>
        <p:spPr>
          <a:xfrm rot="1365024">
            <a:off x="10001248" y="3623531"/>
            <a:ext cx="3308350" cy="2876550"/>
          </a:xfrm>
          <a:prstGeom prst="triangle">
            <a:avLst>
              <a:gd name="adj" fmla="val 50000"/>
            </a:avLst>
          </a:prstGeom>
          <a:solidFill>
            <a:srgbClr val="FFD1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71" name="Google Shape;71;p73" descr="Serious-Baby-Girl-512X384-487.jpg"/>
          <p:cNvPicPr preferRelativeResize="0"/>
          <p:nvPr/>
        </p:nvPicPr>
        <p:blipFill rotWithShape="1">
          <a:blip r:embed="rId2">
            <a:alphaModFix/>
          </a:blip>
          <a:srcRect/>
          <a:stretch/>
        </p:blipFill>
        <p:spPr>
          <a:xfrm>
            <a:off x="9345514" y="4584493"/>
            <a:ext cx="3245465" cy="2273507"/>
          </a:xfrm>
          <a:prstGeom prst="rect">
            <a:avLst/>
          </a:prstGeom>
          <a:noFill/>
          <a:ln>
            <a:noFill/>
          </a:ln>
        </p:spPr>
      </p:pic>
      <p:pic>
        <p:nvPicPr>
          <p:cNvPr id="72" name="Google Shape;72;p73"/>
          <p:cNvPicPr preferRelativeResize="0"/>
          <p:nvPr/>
        </p:nvPicPr>
        <p:blipFill rotWithShape="1">
          <a:blip r:embed="rId3">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5_Comparison">
  <p:cSld name="5_Comparison">
    <p:spTree>
      <p:nvGrpSpPr>
        <p:cNvPr id="1" name="Shape 73"/>
        <p:cNvGrpSpPr/>
        <p:nvPr/>
      </p:nvGrpSpPr>
      <p:grpSpPr>
        <a:xfrm>
          <a:off x="0" y="0"/>
          <a:ext cx="0" cy="0"/>
          <a:chOff x="0" y="0"/>
          <a:chExt cx="0" cy="0"/>
        </a:xfrm>
      </p:grpSpPr>
      <p:sp>
        <p:nvSpPr>
          <p:cNvPr id="74" name="Google Shape;74;p75"/>
          <p:cNvSpPr/>
          <p:nvPr/>
        </p:nvSpPr>
        <p:spPr>
          <a:xfrm>
            <a:off x="839788" y="196849"/>
            <a:ext cx="11352212" cy="779196"/>
          </a:xfrm>
          <a:prstGeom prst="round2DiagRect">
            <a:avLst>
              <a:gd name="adj1" fmla="val 16667"/>
              <a:gd name="adj2" fmla="val 0"/>
            </a:avLst>
          </a:prstGeom>
          <a:solidFill>
            <a:srgbClr val="008AA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sp>
        <p:nvSpPr>
          <p:cNvPr id="75" name="Google Shape;75;p75"/>
          <p:cNvSpPr txBox="1">
            <a:spLocks noGrp="1"/>
          </p:cNvSpPr>
          <p:nvPr>
            <p:ph type="title"/>
          </p:nvPr>
        </p:nvSpPr>
        <p:spPr>
          <a:xfrm>
            <a:off x="839788" y="188913"/>
            <a:ext cx="10515600" cy="82391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7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atin typeface="Gill Sans"/>
                <a:ea typeface="Gill Sans"/>
                <a:cs typeface="Gill Sans"/>
                <a:sym typeface="Gill Sans"/>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7" name="Google Shape;77;p7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EB8952"/>
              </a:buClr>
              <a:buSzPts val="2800"/>
              <a:buChar char="•"/>
              <a:defRPr sz="2800" b="0" i="0">
                <a:latin typeface="Gill Sans"/>
                <a:ea typeface="Gill Sans"/>
                <a:cs typeface="Gill Sans"/>
                <a:sym typeface="Gill Sans"/>
              </a:defRPr>
            </a:lvl1pPr>
            <a:lvl2pPr marL="914400" lvl="1" indent="-381000" algn="l">
              <a:lnSpc>
                <a:spcPct val="90000"/>
              </a:lnSpc>
              <a:spcBef>
                <a:spcPts val="500"/>
              </a:spcBef>
              <a:spcAft>
                <a:spcPts val="0"/>
              </a:spcAft>
              <a:buClr>
                <a:srgbClr val="EB8952"/>
              </a:buClr>
              <a:buSzPts val="2400"/>
              <a:buChar char="•"/>
              <a:defRPr sz="2400" b="0" i="0">
                <a:latin typeface="Gill Sans"/>
                <a:ea typeface="Gill Sans"/>
                <a:cs typeface="Gill Sans"/>
                <a:sym typeface="Gill Sans"/>
              </a:defRPr>
            </a:lvl2pPr>
            <a:lvl3pPr marL="1371600" lvl="2" indent="-381000" algn="l">
              <a:lnSpc>
                <a:spcPct val="90000"/>
              </a:lnSpc>
              <a:spcBef>
                <a:spcPts val="500"/>
              </a:spcBef>
              <a:spcAft>
                <a:spcPts val="0"/>
              </a:spcAft>
              <a:buClr>
                <a:srgbClr val="EB8952"/>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EB8952"/>
              </a:buClr>
              <a:buSzPts val="2000"/>
              <a:buChar char="•"/>
              <a:defRPr sz="2000"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7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atin typeface="Gill Sans"/>
                <a:ea typeface="Gill Sans"/>
                <a:cs typeface="Gill Sans"/>
                <a:sym typeface="Gill Sans"/>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9" name="Google Shape;79;p7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EB8952"/>
              </a:buClr>
              <a:buSzPts val="2800"/>
              <a:buChar char="•"/>
              <a:defRPr sz="2800" b="0" i="0">
                <a:latin typeface="Gill Sans"/>
                <a:ea typeface="Gill Sans"/>
                <a:cs typeface="Gill Sans"/>
                <a:sym typeface="Gill Sans"/>
              </a:defRPr>
            </a:lvl1pPr>
            <a:lvl2pPr marL="914400" lvl="1" indent="-381000" algn="l">
              <a:lnSpc>
                <a:spcPct val="90000"/>
              </a:lnSpc>
              <a:spcBef>
                <a:spcPts val="500"/>
              </a:spcBef>
              <a:spcAft>
                <a:spcPts val="0"/>
              </a:spcAft>
              <a:buClr>
                <a:srgbClr val="EB8952"/>
              </a:buClr>
              <a:buSzPts val="2400"/>
              <a:buChar char="•"/>
              <a:defRPr sz="2400" b="0" i="0">
                <a:latin typeface="Gill Sans"/>
                <a:ea typeface="Gill Sans"/>
                <a:cs typeface="Gill Sans"/>
                <a:sym typeface="Gill Sans"/>
              </a:defRPr>
            </a:lvl2pPr>
            <a:lvl3pPr marL="1371600" lvl="2" indent="-381000" algn="l">
              <a:lnSpc>
                <a:spcPct val="90000"/>
              </a:lnSpc>
              <a:spcBef>
                <a:spcPts val="500"/>
              </a:spcBef>
              <a:spcAft>
                <a:spcPts val="0"/>
              </a:spcAft>
              <a:buClr>
                <a:srgbClr val="EB8952"/>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EB8952"/>
              </a:buClr>
              <a:buSzPts val="2000"/>
              <a:buChar char="•"/>
              <a:defRPr sz="2000"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7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7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82" name="Google Shape;82;p75"/>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1"/>
          <p:cNvSpPr txBox="1">
            <a:spLocks noGrp="1"/>
          </p:cNvSpPr>
          <p:nvPr>
            <p:ph type="title"/>
          </p:nvPr>
        </p:nvSpPr>
        <p:spPr>
          <a:xfrm>
            <a:off x="971550" y="196849"/>
            <a:ext cx="10382250" cy="107198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Gill Sans"/>
              <a:buNone/>
              <a:defRPr sz="4400" b="0" i="0" u="none" strike="noStrike" cap="none">
                <a:solidFill>
                  <a:schemeClr val="dk1"/>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61"/>
          <p:cNvSpPr txBox="1">
            <a:spLocks noGrp="1"/>
          </p:cNvSpPr>
          <p:nvPr>
            <p:ph type="body" idx="1"/>
          </p:nvPr>
        </p:nvSpPr>
        <p:spPr>
          <a:xfrm>
            <a:off x="838200" y="1509311"/>
            <a:ext cx="10515600" cy="4667652"/>
          </a:xfrm>
          <a:prstGeom prst="rect">
            <a:avLst/>
          </a:prstGeom>
          <a:noFill/>
          <a:ln>
            <a:noFill/>
          </a:ln>
        </p:spPr>
        <p:txBody>
          <a:bodyPr spcFirstLastPara="1" wrap="square" lIns="91425" tIns="45700" rIns="91425" bIns="45700" anchor="t" anchorCtr="0">
            <a:norm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Gill Sans"/>
                <a:ea typeface="Gill Sans"/>
                <a:cs typeface="Gill Sans"/>
                <a:sym typeface="Gill Sans"/>
              </a:defRPr>
            </a:lvl1pPr>
            <a:lvl2pPr marL="914400" marR="0" lvl="1" indent="-431800" algn="l" rtl="0">
              <a:lnSpc>
                <a:spcPct val="90000"/>
              </a:lnSpc>
              <a:spcBef>
                <a:spcPts val="500"/>
              </a:spcBef>
              <a:spcAft>
                <a:spcPts val="0"/>
              </a:spcAft>
              <a:buClr>
                <a:schemeClr val="dk1"/>
              </a:buClr>
              <a:buSzPts val="3200"/>
              <a:buFont typeface="Arial"/>
              <a:buChar char="•"/>
              <a:defRPr sz="3200" b="0" i="0" u="none" strike="noStrike" cap="none">
                <a:solidFill>
                  <a:schemeClr val="dk1"/>
                </a:solidFill>
                <a:latin typeface="Gill Sans"/>
                <a:ea typeface="Gill Sans"/>
                <a:cs typeface="Gill Sans"/>
                <a:sym typeface="Gill Sans"/>
              </a:defRPr>
            </a:lvl2pPr>
            <a:lvl3pPr marL="1371600" marR="0" lvl="2"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Gill Sans"/>
                <a:ea typeface="Gill Sans"/>
                <a:cs typeface="Gill Sans"/>
                <a:sym typeface="Gill Sans"/>
              </a:defRPr>
            </a:lvl3pPr>
            <a:lvl4pPr marL="1828800" marR="0" lvl="3"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Gill Sans"/>
                <a:ea typeface="Gill Sans"/>
                <a:cs typeface="Gill Sans"/>
                <a:sym typeface="Gill Sans"/>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1"/>
              </a:buClr>
              <a:buSzPts val="52000"/>
              <a:buFont typeface="Gill Sans"/>
              <a:buNone/>
            </a:pPr>
            <a:br>
              <a:rPr lang="en-US" sz="52000"/>
            </a:br>
            <a:r>
              <a:rPr lang="en-US"/>
              <a:t>Module 12</a:t>
            </a:r>
            <a:endParaRPr sz="9600">
              <a:solidFill>
                <a:schemeClr val="accent1"/>
              </a:solidFill>
            </a:endParaRPr>
          </a:p>
        </p:txBody>
      </p:sp>
      <p:sp>
        <p:nvSpPr>
          <p:cNvPr id="146" name="Google Shape;146;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91"/>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How to Get and Stay Organized</a:t>
            </a:r>
            <a:endParaRPr/>
          </a:p>
        </p:txBody>
      </p:sp>
      <p:grpSp>
        <p:nvGrpSpPr>
          <p:cNvPr id="292" name="Google Shape;292;p91"/>
          <p:cNvGrpSpPr/>
          <p:nvPr/>
        </p:nvGrpSpPr>
        <p:grpSpPr>
          <a:xfrm>
            <a:off x="1313939" y="1179245"/>
            <a:ext cx="9470504" cy="4826080"/>
            <a:chOff x="569356" y="3587"/>
            <a:chExt cx="9470504" cy="4826080"/>
          </a:xfrm>
        </p:grpSpPr>
        <p:sp>
          <p:nvSpPr>
            <p:cNvPr id="293" name="Google Shape;293;p91"/>
            <p:cNvSpPr/>
            <p:nvPr/>
          </p:nvSpPr>
          <p:spPr>
            <a:xfrm>
              <a:off x="569356" y="3587"/>
              <a:ext cx="4205864" cy="3139589"/>
            </a:xfrm>
            <a:prstGeom prst="round2SameRect">
              <a:avLst>
                <a:gd name="adj1" fmla="val 8000"/>
                <a:gd name="adj2" fmla="val 0"/>
              </a:avLst>
            </a:prstGeom>
            <a:solidFill>
              <a:schemeClr val="lt1">
                <a:alpha val="89803"/>
              </a:schemeClr>
            </a:solidFill>
            <a:ln w="25400" cap="flat" cmpd="sng">
              <a:solidFill>
                <a:srgbClr val="4372C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91"/>
            <p:cNvSpPr txBox="1"/>
            <p:nvPr/>
          </p:nvSpPr>
          <p:spPr>
            <a:xfrm>
              <a:off x="642920" y="77151"/>
              <a:ext cx="4058736" cy="3066025"/>
            </a:xfrm>
            <a:prstGeom prst="rect">
              <a:avLst/>
            </a:prstGeom>
            <a:noFill/>
            <a:ln>
              <a:noFill/>
            </a:ln>
          </p:spPr>
          <p:txBody>
            <a:bodyPr spcFirstLastPara="1" wrap="square" lIns="27925" tIns="83800" rIns="27925" bIns="27925" anchor="t" anchorCtr="0">
              <a:noAutofit/>
            </a:bodyPr>
            <a:lstStyle/>
            <a:p>
              <a:pPr marL="228600" marR="0" lvl="1" indent="-228600" algn="l" rtl="0">
                <a:lnSpc>
                  <a:spcPct val="9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a:ea typeface="Arial"/>
                  <a:cs typeface="Arial"/>
                  <a:sym typeface="Arial"/>
                </a:rPr>
                <a:t>Consider creating checklists for daily tasks such as cleaning, meal preparation, and safety checks. </a:t>
              </a:r>
              <a:endParaRPr sz="2200" b="0" i="0" u="none" strike="noStrike" cap="none">
                <a:solidFill>
                  <a:srgbClr val="000000"/>
                </a:solidFill>
                <a:latin typeface="Arial"/>
                <a:ea typeface="Arial"/>
                <a:cs typeface="Arial"/>
                <a:sym typeface="Arial"/>
              </a:endParaRPr>
            </a:p>
            <a:p>
              <a:pPr marL="228600" marR="0" lvl="1" indent="-228600" algn="l" rtl="0">
                <a:lnSpc>
                  <a:spcPct val="90000"/>
                </a:lnSpc>
                <a:spcBef>
                  <a:spcPts val="330"/>
                </a:spcBef>
                <a:spcAft>
                  <a:spcPts val="0"/>
                </a:spcAft>
                <a:buClr>
                  <a:srgbClr val="000000"/>
                </a:buClr>
                <a:buSzPts val="2200"/>
                <a:buFont typeface="Arial"/>
                <a:buChar char="•"/>
              </a:pPr>
              <a:r>
                <a:rPr lang="en-US" sz="2200" b="0" i="0" u="none" strike="noStrike" cap="none">
                  <a:solidFill>
                    <a:srgbClr val="000000"/>
                  </a:solidFill>
                  <a:latin typeface="Arial"/>
                  <a:ea typeface="Arial"/>
                  <a:cs typeface="Arial"/>
                  <a:sym typeface="Arial"/>
                </a:rPr>
                <a:t>Tick off items as they are completed to ensure nothing is overlooked.</a:t>
              </a:r>
              <a:endParaRPr/>
            </a:p>
            <a:p>
              <a:pPr marL="228600" marR="0" lvl="1" indent="-228600" algn="l" rtl="0">
                <a:lnSpc>
                  <a:spcPct val="90000"/>
                </a:lnSpc>
                <a:spcBef>
                  <a:spcPts val="330"/>
                </a:spcBef>
                <a:spcAft>
                  <a:spcPts val="0"/>
                </a:spcAft>
                <a:buClr>
                  <a:srgbClr val="000000"/>
                </a:buClr>
                <a:buSzPts val="2200"/>
                <a:buFont typeface="Arial"/>
                <a:buChar char="•"/>
              </a:pPr>
              <a:r>
                <a:rPr lang="en-US" sz="2200" b="0" i="0" u="none" strike="noStrike" cap="none">
                  <a:solidFill>
                    <a:srgbClr val="000000"/>
                  </a:solidFill>
                  <a:latin typeface="Arial"/>
                  <a:ea typeface="Arial"/>
                  <a:cs typeface="Arial"/>
                  <a:sym typeface="Arial"/>
                </a:rPr>
                <a:t>	</a:t>
              </a:r>
              <a:endParaRPr sz="2200" b="0" i="0" u="none" strike="noStrike" cap="none">
                <a:solidFill>
                  <a:srgbClr val="000000"/>
                </a:solidFill>
                <a:latin typeface="Arial"/>
                <a:ea typeface="Arial"/>
                <a:cs typeface="Arial"/>
                <a:sym typeface="Arial"/>
              </a:endParaRPr>
            </a:p>
          </p:txBody>
        </p:sp>
        <p:sp>
          <p:nvSpPr>
            <p:cNvPr id="295" name="Google Shape;295;p91"/>
            <p:cNvSpPr/>
            <p:nvPr/>
          </p:nvSpPr>
          <p:spPr>
            <a:xfrm>
              <a:off x="569356" y="3143176"/>
              <a:ext cx="4205864" cy="1350023"/>
            </a:xfrm>
            <a:prstGeom prst="rect">
              <a:avLst/>
            </a:prstGeom>
            <a:solidFill>
              <a:srgbClr val="4372C3"/>
            </a:solidFill>
            <a:ln w="25400" cap="flat" cmpd="sng">
              <a:solidFill>
                <a:srgbClr val="4372C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91"/>
            <p:cNvSpPr txBox="1"/>
            <p:nvPr/>
          </p:nvSpPr>
          <p:spPr>
            <a:xfrm>
              <a:off x="569356" y="3143176"/>
              <a:ext cx="2961876" cy="1350023"/>
            </a:xfrm>
            <a:prstGeom prst="rect">
              <a:avLst/>
            </a:prstGeom>
            <a:noFill/>
            <a:ln>
              <a:noFill/>
            </a:ln>
          </p:spPr>
          <p:txBody>
            <a:bodyPr spcFirstLastPara="1" wrap="square" lIns="163825" tIns="0" rIns="54600" bIns="0" anchor="ctr" anchorCtr="0">
              <a:noAutofit/>
            </a:bodyPr>
            <a:lstStyle/>
            <a:p>
              <a:pPr marL="0" marR="0" lvl="0" indent="0" algn="l" rtl="0">
                <a:lnSpc>
                  <a:spcPct val="90000"/>
                </a:lnSpc>
                <a:spcBef>
                  <a:spcPts val="0"/>
                </a:spcBef>
                <a:spcAft>
                  <a:spcPts val="0"/>
                </a:spcAft>
                <a:buClr>
                  <a:srgbClr val="000000"/>
                </a:buClr>
                <a:buSzPts val="4300"/>
                <a:buFont typeface="Arial"/>
                <a:buNone/>
              </a:pPr>
              <a:r>
                <a:rPr lang="en-US" sz="4300" b="1" i="0" u="none" strike="noStrike" cap="none">
                  <a:solidFill>
                    <a:schemeClr val="lt1"/>
                  </a:solidFill>
                  <a:latin typeface="Arial"/>
                  <a:ea typeface="Arial"/>
                  <a:cs typeface="Arial"/>
                  <a:sym typeface="Arial"/>
                </a:rPr>
                <a:t>Create Checklists</a:t>
              </a:r>
              <a:r>
                <a:rPr lang="en-US" sz="4300" b="0" i="0" u="none" strike="noStrike" cap="none">
                  <a:solidFill>
                    <a:schemeClr val="lt1"/>
                  </a:solidFill>
                  <a:latin typeface="Arial"/>
                  <a:ea typeface="Arial"/>
                  <a:cs typeface="Arial"/>
                  <a:sym typeface="Arial"/>
                </a:rPr>
                <a:t> </a:t>
              </a:r>
              <a:endParaRPr sz="4300" b="0" i="0" u="none" strike="noStrike" cap="none">
                <a:solidFill>
                  <a:schemeClr val="lt1"/>
                </a:solidFill>
                <a:latin typeface="Arial"/>
                <a:ea typeface="Arial"/>
                <a:cs typeface="Arial"/>
                <a:sym typeface="Arial"/>
              </a:endParaRPr>
            </a:p>
          </p:txBody>
        </p:sp>
        <p:sp>
          <p:nvSpPr>
            <p:cNvPr id="297" name="Google Shape;297;p91"/>
            <p:cNvSpPr/>
            <p:nvPr/>
          </p:nvSpPr>
          <p:spPr>
            <a:xfrm>
              <a:off x="3650209" y="3357615"/>
              <a:ext cx="1472052" cy="1472052"/>
            </a:xfrm>
            <a:prstGeom prst="ellipse">
              <a:avLst/>
            </a:prstGeom>
            <a:blipFill rotWithShape="1">
              <a:blip r:embed="rId3">
                <a:alphaModFix/>
              </a:blip>
              <a:stretch>
                <a:fillRect t="-39999" b="-39999"/>
              </a:stretch>
            </a:blipFill>
            <a:ln w="25400" cap="flat" cmpd="sng">
              <a:solidFill>
                <a:srgbClr val="CCD3EA">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91"/>
            <p:cNvSpPr/>
            <p:nvPr/>
          </p:nvSpPr>
          <p:spPr>
            <a:xfrm>
              <a:off x="5486954" y="3587"/>
              <a:ext cx="4205864" cy="3139589"/>
            </a:xfrm>
            <a:prstGeom prst="round2SameRect">
              <a:avLst>
                <a:gd name="adj1" fmla="val 8000"/>
                <a:gd name="adj2" fmla="val 0"/>
              </a:avLst>
            </a:prstGeom>
            <a:solidFill>
              <a:schemeClr val="lt1">
                <a:alpha val="89803"/>
              </a:schemeClr>
            </a:solidFill>
            <a:ln w="25400" cap="flat" cmpd="sng">
              <a:solidFill>
                <a:srgbClr val="6FAA4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91"/>
            <p:cNvSpPr txBox="1"/>
            <p:nvPr/>
          </p:nvSpPr>
          <p:spPr>
            <a:xfrm>
              <a:off x="5560518" y="77151"/>
              <a:ext cx="4058736" cy="3066025"/>
            </a:xfrm>
            <a:prstGeom prst="rect">
              <a:avLst/>
            </a:prstGeom>
            <a:noFill/>
            <a:ln>
              <a:noFill/>
            </a:ln>
          </p:spPr>
          <p:txBody>
            <a:bodyPr spcFirstLastPara="1" wrap="square" lIns="27925" tIns="83800" rIns="27925" bIns="27925" anchor="t" anchorCtr="0">
              <a:noAutofit/>
            </a:bodyPr>
            <a:lstStyle/>
            <a:p>
              <a:pPr marL="228600" marR="0" lvl="1" indent="-228600" algn="l" rtl="0">
                <a:lnSpc>
                  <a:spcPct val="9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a:ea typeface="Arial"/>
                  <a:cs typeface="Arial"/>
                  <a:sym typeface="Arial"/>
                </a:rPr>
                <a:t>Use shelves, bins, and cabinets to keep toys, books, and supplies neatly organized and easily accessible. Ask parents to help create or donate old shelves! </a:t>
              </a:r>
              <a:endParaRPr sz="2200" b="0" i="0" u="none" strike="noStrike" cap="none">
                <a:solidFill>
                  <a:srgbClr val="000000"/>
                </a:solidFill>
                <a:latin typeface="Arial"/>
                <a:ea typeface="Arial"/>
                <a:cs typeface="Arial"/>
                <a:sym typeface="Arial"/>
              </a:endParaRPr>
            </a:p>
            <a:p>
              <a:pPr marL="228600" marR="0" lvl="1" indent="-228600" algn="l" rtl="0">
                <a:lnSpc>
                  <a:spcPct val="90000"/>
                </a:lnSpc>
                <a:spcBef>
                  <a:spcPts val="330"/>
                </a:spcBef>
                <a:spcAft>
                  <a:spcPts val="0"/>
                </a:spcAft>
                <a:buClr>
                  <a:srgbClr val="000000"/>
                </a:buClr>
                <a:buSzPts val="2200"/>
                <a:buFont typeface="Arial"/>
                <a:buChar char="•"/>
              </a:pPr>
              <a:r>
                <a:rPr lang="en-US" sz="2200" b="0" i="0" u="none" strike="noStrike" cap="none">
                  <a:solidFill>
                    <a:srgbClr val="000000"/>
                  </a:solidFill>
                  <a:latin typeface="Arial"/>
                  <a:ea typeface="Arial"/>
                  <a:cs typeface="Arial"/>
                  <a:sym typeface="Arial"/>
                </a:rPr>
                <a:t>Labeling containers can further streamline the process of finding and returning items.</a:t>
              </a:r>
              <a:endParaRPr sz="2200" b="0" i="0" u="none" strike="noStrike" cap="none">
                <a:solidFill>
                  <a:srgbClr val="000000"/>
                </a:solidFill>
                <a:latin typeface="Arial"/>
                <a:ea typeface="Arial"/>
                <a:cs typeface="Arial"/>
                <a:sym typeface="Arial"/>
              </a:endParaRPr>
            </a:p>
          </p:txBody>
        </p:sp>
        <p:sp>
          <p:nvSpPr>
            <p:cNvPr id="300" name="Google Shape;300;p91"/>
            <p:cNvSpPr/>
            <p:nvPr/>
          </p:nvSpPr>
          <p:spPr>
            <a:xfrm>
              <a:off x="5486954" y="3143176"/>
              <a:ext cx="4205864" cy="1350023"/>
            </a:xfrm>
            <a:prstGeom prst="rect">
              <a:avLst/>
            </a:prstGeom>
            <a:solidFill>
              <a:srgbClr val="6FAA47"/>
            </a:solidFill>
            <a:ln w="25400" cap="flat" cmpd="sng">
              <a:solidFill>
                <a:srgbClr val="6FAA4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91"/>
            <p:cNvSpPr txBox="1"/>
            <p:nvPr/>
          </p:nvSpPr>
          <p:spPr>
            <a:xfrm>
              <a:off x="5486954" y="3143176"/>
              <a:ext cx="2961876" cy="1350023"/>
            </a:xfrm>
            <a:prstGeom prst="rect">
              <a:avLst/>
            </a:prstGeom>
            <a:noFill/>
            <a:ln>
              <a:noFill/>
            </a:ln>
          </p:spPr>
          <p:txBody>
            <a:bodyPr spcFirstLastPara="1" wrap="square" lIns="163825" tIns="0" rIns="54600" bIns="0" anchor="ctr" anchorCtr="0">
              <a:noAutofit/>
            </a:bodyPr>
            <a:lstStyle/>
            <a:p>
              <a:pPr marL="0" marR="0" lvl="0" indent="0" algn="l" rtl="0">
                <a:lnSpc>
                  <a:spcPct val="90000"/>
                </a:lnSpc>
                <a:spcBef>
                  <a:spcPts val="0"/>
                </a:spcBef>
                <a:spcAft>
                  <a:spcPts val="0"/>
                </a:spcAft>
                <a:buClr>
                  <a:srgbClr val="000000"/>
                </a:buClr>
                <a:buSzPts val="4300"/>
                <a:buFont typeface="Arial"/>
                <a:buNone/>
              </a:pPr>
              <a:r>
                <a:rPr lang="en-US" sz="4300" b="1" i="0" u="none" strike="noStrike" cap="none">
                  <a:solidFill>
                    <a:schemeClr val="lt1"/>
                  </a:solidFill>
                  <a:latin typeface="Arial"/>
                  <a:ea typeface="Arial"/>
                  <a:cs typeface="Arial"/>
                  <a:sym typeface="Arial"/>
                </a:rPr>
                <a:t>Use Smart Storage</a:t>
              </a:r>
              <a:endParaRPr sz="4300" b="0" i="0" u="none" strike="noStrike" cap="none">
                <a:solidFill>
                  <a:schemeClr val="lt1"/>
                </a:solidFill>
                <a:latin typeface="Arial"/>
                <a:ea typeface="Arial"/>
                <a:cs typeface="Arial"/>
                <a:sym typeface="Arial"/>
              </a:endParaRPr>
            </a:p>
          </p:txBody>
        </p:sp>
        <p:sp>
          <p:nvSpPr>
            <p:cNvPr id="302" name="Google Shape;302;p91"/>
            <p:cNvSpPr/>
            <p:nvPr/>
          </p:nvSpPr>
          <p:spPr>
            <a:xfrm>
              <a:off x="8567808" y="3357615"/>
              <a:ext cx="1472052" cy="1472052"/>
            </a:xfrm>
            <a:prstGeom prst="ellipse">
              <a:avLst/>
            </a:prstGeom>
            <a:blipFill rotWithShape="1">
              <a:blip r:embed="rId4">
                <a:alphaModFix/>
              </a:blip>
              <a:stretch>
                <a:fillRect t="-120994" b="-120991"/>
              </a:stretch>
            </a:blipFill>
            <a:ln w="25400" cap="flat" cmpd="sng">
              <a:solidFill>
                <a:srgbClr val="CCD3EA">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92"/>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Time Management Tip #4</a:t>
            </a:r>
            <a:endParaRPr/>
          </a:p>
        </p:txBody>
      </p:sp>
      <p:grpSp>
        <p:nvGrpSpPr>
          <p:cNvPr id="308" name="Google Shape;308;p92"/>
          <p:cNvGrpSpPr/>
          <p:nvPr/>
        </p:nvGrpSpPr>
        <p:grpSpPr>
          <a:xfrm>
            <a:off x="3225035" y="1563246"/>
            <a:ext cx="6008628" cy="4231586"/>
            <a:chOff x="2253485" y="218032"/>
            <a:chExt cx="6008628" cy="4231586"/>
          </a:xfrm>
        </p:grpSpPr>
        <p:sp>
          <p:nvSpPr>
            <p:cNvPr id="309" name="Google Shape;309;p92"/>
            <p:cNvSpPr/>
            <p:nvPr/>
          </p:nvSpPr>
          <p:spPr>
            <a:xfrm>
              <a:off x="3858090" y="1366591"/>
              <a:ext cx="2867141" cy="2867141"/>
            </a:xfrm>
            <a:prstGeom prst="ellipse">
              <a:avLst/>
            </a:prstGeom>
            <a:solidFill>
              <a:srgbClr val="4372C3">
                <a:alpha val="49803"/>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92"/>
            <p:cNvSpPr txBox="1"/>
            <p:nvPr/>
          </p:nvSpPr>
          <p:spPr>
            <a:xfrm>
              <a:off x="4277973" y="1786474"/>
              <a:ext cx="2027375" cy="2027375"/>
            </a:xfrm>
            <a:prstGeom prst="rect">
              <a:avLst/>
            </a:prstGeom>
            <a:noFill/>
            <a:ln>
              <a:noFill/>
            </a:ln>
          </p:spPr>
          <p:txBody>
            <a:bodyPr spcFirstLastPara="1" wrap="square" lIns="25400" tIns="25400" rIns="25400" bIns="254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Establish Clear Communication System</a:t>
              </a:r>
              <a:endParaRPr sz="2000" b="0" i="0" u="none" strike="noStrike" cap="none">
                <a:solidFill>
                  <a:schemeClr val="dk1"/>
                </a:solidFill>
                <a:latin typeface="Arial"/>
                <a:ea typeface="Arial"/>
                <a:cs typeface="Arial"/>
                <a:sym typeface="Arial"/>
              </a:endParaRPr>
            </a:p>
          </p:txBody>
        </p:sp>
        <p:sp>
          <p:nvSpPr>
            <p:cNvPr id="311" name="Google Shape;311;p92"/>
            <p:cNvSpPr/>
            <p:nvPr/>
          </p:nvSpPr>
          <p:spPr>
            <a:xfrm>
              <a:off x="3784246" y="218032"/>
              <a:ext cx="3014828" cy="1433570"/>
            </a:xfrm>
            <a:prstGeom prst="ellipse">
              <a:avLst/>
            </a:prstGeom>
            <a:solidFill>
              <a:srgbClr val="43BCB8">
                <a:alpha val="49803"/>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92"/>
            <p:cNvSpPr txBox="1"/>
            <p:nvPr/>
          </p:nvSpPr>
          <p:spPr>
            <a:xfrm>
              <a:off x="4225757" y="427973"/>
              <a:ext cx="2131806" cy="1013688"/>
            </a:xfrm>
            <a:prstGeom prst="rect">
              <a:avLst/>
            </a:prstGeom>
            <a:noFill/>
            <a:ln>
              <a:noFill/>
            </a:ln>
          </p:spPr>
          <p:txBody>
            <a:bodyPr spcFirstLastPara="1" wrap="square" lIns="17775" tIns="17775" rIns="17775" bIns="1777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0" i="0" u="none" strike="noStrike" cap="none">
                  <a:solidFill>
                    <a:schemeClr val="dk1"/>
                  </a:solidFill>
                  <a:latin typeface="Arial"/>
                  <a:ea typeface="Arial"/>
                  <a:cs typeface="Arial"/>
                  <a:sym typeface="Arial"/>
                </a:rPr>
                <a:t>Maintain open communication with families regarding schedules, policies, and updates. </a:t>
              </a:r>
              <a:endParaRPr sz="1400" b="0" i="0" u="none" strike="noStrike" cap="none">
                <a:solidFill>
                  <a:schemeClr val="dk1"/>
                </a:solidFill>
                <a:latin typeface="Arial"/>
                <a:ea typeface="Arial"/>
                <a:cs typeface="Arial"/>
                <a:sym typeface="Arial"/>
              </a:endParaRPr>
            </a:p>
          </p:txBody>
        </p:sp>
        <p:sp>
          <p:nvSpPr>
            <p:cNvPr id="313" name="Google Shape;313;p92"/>
            <p:cNvSpPr/>
            <p:nvPr/>
          </p:nvSpPr>
          <p:spPr>
            <a:xfrm>
              <a:off x="5552077" y="3016048"/>
              <a:ext cx="2710036" cy="1433570"/>
            </a:xfrm>
            <a:prstGeom prst="ellipse">
              <a:avLst/>
            </a:prstGeom>
            <a:solidFill>
              <a:srgbClr val="45B363">
                <a:alpha val="49803"/>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92"/>
            <p:cNvSpPr txBox="1"/>
            <p:nvPr/>
          </p:nvSpPr>
          <p:spPr>
            <a:xfrm>
              <a:off x="5948953" y="3225989"/>
              <a:ext cx="1916284" cy="1013688"/>
            </a:xfrm>
            <a:prstGeom prst="rect">
              <a:avLst/>
            </a:prstGeom>
            <a:noFill/>
            <a:ln>
              <a:noFill/>
            </a:ln>
          </p:spPr>
          <p:txBody>
            <a:bodyPr spcFirstLastPara="1" wrap="square" lIns="17775" tIns="17775" rIns="17775" bIns="1777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0" i="0" u="none" strike="noStrike" cap="none">
                  <a:solidFill>
                    <a:schemeClr val="dk1"/>
                  </a:solidFill>
                  <a:latin typeface="Arial"/>
                  <a:ea typeface="Arial"/>
                  <a:cs typeface="Arial"/>
                  <a:sym typeface="Arial"/>
                </a:rPr>
                <a:t>Use a system that is easy and allows for sharing and receiving.</a:t>
              </a:r>
              <a:endParaRPr sz="1400" b="0" i="0" u="none" strike="noStrike" cap="none">
                <a:solidFill>
                  <a:schemeClr val="dk1"/>
                </a:solidFill>
                <a:latin typeface="Arial"/>
                <a:ea typeface="Arial"/>
                <a:cs typeface="Arial"/>
                <a:sym typeface="Arial"/>
              </a:endParaRPr>
            </a:p>
          </p:txBody>
        </p:sp>
        <p:sp>
          <p:nvSpPr>
            <p:cNvPr id="315" name="Google Shape;315;p92"/>
            <p:cNvSpPr/>
            <p:nvPr/>
          </p:nvSpPr>
          <p:spPr>
            <a:xfrm>
              <a:off x="2253485" y="3016048"/>
              <a:ext cx="2845480" cy="1433570"/>
            </a:xfrm>
            <a:prstGeom prst="ellipse">
              <a:avLst/>
            </a:prstGeom>
            <a:solidFill>
              <a:srgbClr val="6FAA47">
                <a:alpha val="49803"/>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92"/>
            <p:cNvSpPr txBox="1"/>
            <p:nvPr/>
          </p:nvSpPr>
          <p:spPr>
            <a:xfrm>
              <a:off x="2670196" y="3225989"/>
              <a:ext cx="2012058" cy="1013688"/>
            </a:xfrm>
            <a:prstGeom prst="rect">
              <a:avLst/>
            </a:prstGeom>
            <a:noFill/>
            <a:ln>
              <a:noFill/>
            </a:ln>
          </p:spPr>
          <p:txBody>
            <a:bodyPr spcFirstLastPara="1" wrap="square" lIns="17775" tIns="17775" rIns="17775" bIns="1777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0" i="0" u="none" strike="noStrike" cap="none">
                  <a:solidFill>
                    <a:schemeClr val="dk1"/>
                  </a:solidFill>
                  <a:latin typeface="Arial"/>
                  <a:ea typeface="Arial"/>
                  <a:cs typeface="Arial"/>
                  <a:sym typeface="Arial"/>
                </a:rPr>
                <a:t>Clear communication can prevent misunderstandings and ensure smooth operation.</a:t>
              </a:r>
              <a:endParaRPr sz="1400" b="0" i="0" u="none" strike="noStrike" cap="none">
                <a:solidFill>
                  <a:schemeClr val="dk1"/>
                </a:solidFill>
                <a:latin typeface="Arial"/>
                <a:ea typeface="Arial"/>
                <a:cs typeface="Arial"/>
                <a:sym typeface="Arial"/>
              </a:endParaRPr>
            </a:p>
          </p:txBody>
        </p:sp>
      </p:grpSp>
      <p:sp>
        <p:nvSpPr>
          <p:cNvPr id="317" name="Google Shape;317;p92"/>
          <p:cNvSpPr txBox="1"/>
          <p:nvPr/>
        </p:nvSpPr>
        <p:spPr>
          <a:xfrm>
            <a:off x="7353300" y="6115355"/>
            <a:ext cx="3555782"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highlight>
                  <a:srgbClr val="FF00FF"/>
                </a:highlight>
                <a:latin typeface="Arial"/>
                <a:ea typeface="Arial"/>
                <a:cs typeface="Arial"/>
                <a:sym typeface="Arial"/>
              </a:rPr>
              <a:t>INSERT PICTURE OF ADULTS TALKING</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93"/>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Time Management Tip #5</a:t>
            </a:r>
            <a:endParaRPr/>
          </a:p>
        </p:txBody>
      </p:sp>
      <p:grpSp>
        <p:nvGrpSpPr>
          <p:cNvPr id="323" name="Google Shape;323;p93"/>
          <p:cNvGrpSpPr/>
          <p:nvPr/>
        </p:nvGrpSpPr>
        <p:grpSpPr>
          <a:xfrm>
            <a:off x="976812" y="1345214"/>
            <a:ext cx="10505074" cy="4667652"/>
            <a:chOff x="5262" y="0"/>
            <a:chExt cx="10505074" cy="4667652"/>
          </a:xfrm>
        </p:grpSpPr>
        <p:sp>
          <p:nvSpPr>
            <p:cNvPr id="324" name="Google Shape;324;p93"/>
            <p:cNvSpPr/>
            <p:nvPr/>
          </p:nvSpPr>
          <p:spPr>
            <a:xfrm>
              <a:off x="788670" y="0"/>
              <a:ext cx="8938260" cy="4667652"/>
            </a:xfrm>
            <a:prstGeom prst="rightArrow">
              <a:avLst>
                <a:gd name="adj1" fmla="val 50000"/>
                <a:gd name="adj2" fmla="val 50000"/>
              </a:avLst>
            </a:prstGeom>
            <a:solidFill>
              <a:srgbClr val="CCD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93"/>
            <p:cNvSpPr/>
            <p:nvPr/>
          </p:nvSpPr>
          <p:spPr>
            <a:xfrm>
              <a:off x="5262" y="1400295"/>
              <a:ext cx="2531343" cy="1867060"/>
            </a:xfrm>
            <a:prstGeom prst="roundRect">
              <a:avLst>
                <a:gd name="adj" fmla="val 16667"/>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93"/>
            <p:cNvSpPr txBox="1"/>
            <p:nvPr/>
          </p:nvSpPr>
          <p:spPr>
            <a:xfrm>
              <a:off x="96404" y="1491437"/>
              <a:ext cx="2349059" cy="1684776"/>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Delegate tasks such as cleaning or administrative work to assistants or family members.</a:t>
              </a:r>
              <a:endParaRPr sz="2000" b="0" i="0" u="none" strike="noStrike" cap="none">
                <a:solidFill>
                  <a:schemeClr val="lt1"/>
                </a:solidFill>
                <a:latin typeface="Arial"/>
                <a:ea typeface="Arial"/>
                <a:cs typeface="Arial"/>
                <a:sym typeface="Arial"/>
              </a:endParaRPr>
            </a:p>
          </p:txBody>
        </p:sp>
        <p:sp>
          <p:nvSpPr>
            <p:cNvPr id="327" name="Google Shape;327;p93"/>
            <p:cNvSpPr/>
            <p:nvPr/>
          </p:nvSpPr>
          <p:spPr>
            <a:xfrm>
              <a:off x="2663173" y="1400295"/>
              <a:ext cx="2531343" cy="1867060"/>
            </a:xfrm>
            <a:prstGeom prst="roundRect">
              <a:avLst>
                <a:gd name="adj" fmla="val 16667"/>
              </a:avLst>
            </a:prstGeom>
            <a:solidFill>
              <a:srgbClr val="43BCB8"/>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93"/>
            <p:cNvSpPr txBox="1"/>
            <p:nvPr/>
          </p:nvSpPr>
          <p:spPr>
            <a:xfrm>
              <a:off x="2754315" y="1491437"/>
              <a:ext cx="2349059" cy="1684776"/>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This allows the provider to focus on caregiving!</a:t>
              </a:r>
              <a:endParaRPr sz="2000" b="0" i="0" u="none" strike="noStrike" cap="none">
                <a:solidFill>
                  <a:schemeClr val="lt1"/>
                </a:solidFill>
                <a:latin typeface="Arial"/>
                <a:ea typeface="Arial"/>
                <a:cs typeface="Arial"/>
                <a:sym typeface="Arial"/>
              </a:endParaRPr>
            </a:p>
          </p:txBody>
        </p:sp>
        <p:sp>
          <p:nvSpPr>
            <p:cNvPr id="329" name="Google Shape;329;p93"/>
            <p:cNvSpPr/>
            <p:nvPr/>
          </p:nvSpPr>
          <p:spPr>
            <a:xfrm>
              <a:off x="5321083" y="1400295"/>
              <a:ext cx="2531343" cy="1867060"/>
            </a:xfrm>
            <a:prstGeom prst="roundRect">
              <a:avLst>
                <a:gd name="adj" fmla="val 16667"/>
              </a:avLst>
            </a:prstGeom>
            <a:solidFill>
              <a:srgbClr val="45B36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93"/>
            <p:cNvSpPr txBox="1"/>
            <p:nvPr/>
          </p:nvSpPr>
          <p:spPr>
            <a:xfrm>
              <a:off x="5412225" y="1491437"/>
              <a:ext cx="2349059" cy="1684776"/>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Have children learn to help with household chores and tasks! </a:t>
              </a:r>
              <a:endParaRPr/>
            </a:p>
          </p:txBody>
        </p:sp>
        <p:sp>
          <p:nvSpPr>
            <p:cNvPr id="331" name="Google Shape;331;p93"/>
            <p:cNvSpPr/>
            <p:nvPr/>
          </p:nvSpPr>
          <p:spPr>
            <a:xfrm>
              <a:off x="7978993" y="1400295"/>
              <a:ext cx="2531343" cy="1867060"/>
            </a:xfrm>
            <a:prstGeom prst="roundRect">
              <a:avLst>
                <a:gd name="adj" fmla="val 16667"/>
              </a:avLst>
            </a:prstGeom>
            <a:solidFill>
              <a:srgbClr val="6FAA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93"/>
            <p:cNvSpPr txBox="1"/>
            <p:nvPr/>
          </p:nvSpPr>
          <p:spPr>
            <a:xfrm>
              <a:off x="8070135" y="1491437"/>
              <a:ext cx="2349059" cy="1684776"/>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Use technology! There is an app for that ☺ </a:t>
              </a:r>
              <a:endParaRPr sz="2000" b="0" i="0" u="none" strike="noStrike" cap="none">
                <a:solidFill>
                  <a:schemeClr val="lt1"/>
                </a:solidFill>
                <a:latin typeface="Arial"/>
                <a:ea typeface="Arial"/>
                <a:cs typeface="Arial"/>
                <a:sym typeface="Arial"/>
              </a:endParaRPr>
            </a:p>
          </p:txBody>
        </p:sp>
      </p:grpSp>
      <p:sp>
        <p:nvSpPr>
          <p:cNvPr id="333" name="Google Shape;333;p93"/>
          <p:cNvSpPr txBox="1"/>
          <p:nvPr/>
        </p:nvSpPr>
        <p:spPr>
          <a:xfrm>
            <a:off x="971550" y="1345214"/>
            <a:ext cx="3461657" cy="646331"/>
          </a:xfrm>
          <a:prstGeom prst="rect">
            <a:avLst/>
          </a:prstGeom>
          <a:solidFill>
            <a:schemeClr val="accent6"/>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3600" b="1" i="0" u="none" strike="noStrike" cap="none">
                <a:solidFill>
                  <a:srgbClr val="000000"/>
                </a:solidFill>
                <a:latin typeface="Gill Sans"/>
                <a:ea typeface="Gill Sans"/>
                <a:cs typeface="Gill Sans"/>
                <a:sym typeface="Gill Sans"/>
              </a:rPr>
              <a:t>DELEGATE!</a:t>
            </a:r>
            <a:endParaRPr/>
          </a:p>
        </p:txBody>
      </p:sp>
      <p:sp>
        <p:nvSpPr>
          <p:cNvPr id="334" name="Google Shape;334;p93"/>
          <p:cNvSpPr txBox="1"/>
          <p:nvPr/>
        </p:nvSpPr>
        <p:spPr>
          <a:xfrm>
            <a:off x="7353300" y="6115355"/>
            <a:ext cx="291778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highlight>
                  <a:srgbClr val="FF00FF"/>
                </a:highlight>
                <a:latin typeface="Arial"/>
                <a:ea typeface="Arial"/>
                <a:cs typeface="Arial"/>
                <a:sym typeface="Arial"/>
              </a:rPr>
              <a:t>INSERT PICTURE OF AN ADULT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grpSp>
        <p:nvGrpSpPr>
          <p:cNvPr id="340" name="Google Shape;340;p94"/>
          <p:cNvGrpSpPr/>
          <p:nvPr/>
        </p:nvGrpSpPr>
        <p:grpSpPr>
          <a:xfrm>
            <a:off x="1198128" y="170595"/>
            <a:ext cx="10857342" cy="1711494"/>
            <a:chOff x="9559" y="0"/>
            <a:chExt cx="10857342" cy="1711494"/>
          </a:xfrm>
        </p:grpSpPr>
        <p:sp>
          <p:nvSpPr>
            <p:cNvPr id="341" name="Google Shape;341;p94"/>
            <p:cNvSpPr/>
            <p:nvPr/>
          </p:nvSpPr>
          <p:spPr>
            <a:xfrm>
              <a:off x="9559" y="0"/>
              <a:ext cx="2857195" cy="1711494"/>
            </a:xfrm>
            <a:prstGeom prst="roundRect">
              <a:avLst>
                <a:gd name="adj" fmla="val 10000"/>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94"/>
            <p:cNvSpPr txBox="1"/>
            <p:nvPr/>
          </p:nvSpPr>
          <p:spPr>
            <a:xfrm>
              <a:off x="59687" y="50128"/>
              <a:ext cx="2756939" cy="1611238"/>
            </a:xfrm>
            <a:prstGeom prst="rect">
              <a:avLst/>
            </a:prstGeom>
            <a:noFill/>
            <a:ln>
              <a:noFill/>
            </a:ln>
          </p:spPr>
          <p:txBody>
            <a:bodyPr spcFirstLastPara="1" wrap="square" lIns="110475" tIns="110475" rIns="110475" bIns="110475" anchor="ctr" anchorCtr="0">
              <a:noAutofit/>
            </a:bodyPr>
            <a:lstStyle/>
            <a:p>
              <a:pPr marL="0" marR="0" lvl="0" indent="0" algn="ctr" rtl="0">
                <a:lnSpc>
                  <a:spcPct val="90000"/>
                </a:lnSpc>
                <a:spcBef>
                  <a:spcPts val="0"/>
                </a:spcBef>
                <a:spcAft>
                  <a:spcPts val="0"/>
                </a:spcAft>
                <a:buClr>
                  <a:srgbClr val="000000"/>
                </a:buClr>
                <a:buSzPts val="2900"/>
                <a:buFont typeface="Arial"/>
                <a:buNone/>
              </a:pPr>
              <a:r>
                <a:rPr lang="en-US" sz="2900" b="1" i="0" u="none" strike="noStrike" cap="none">
                  <a:solidFill>
                    <a:schemeClr val="lt1"/>
                  </a:solidFill>
                  <a:latin typeface="Arial"/>
                  <a:ea typeface="Arial"/>
                  <a:cs typeface="Arial"/>
                  <a:sym typeface="Arial"/>
                </a:rPr>
                <a:t>Assess Tasks</a:t>
              </a:r>
              <a:endParaRPr sz="2900" b="0" i="0" u="none" strike="noStrike" cap="none">
                <a:solidFill>
                  <a:schemeClr val="lt1"/>
                </a:solidFill>
                <a:latin typeface="Arial"/>
                <a:ea typeface="Arial"/>
                <a:cs typeface="Arial"/>
                <a:sym typeface="Arial"/>
              </a:endParaRPr>
            </a:p>
          </p:txBody>
        </p:sp>
        <p:sp>
          <p:nvSpPr>
            <p:cNvPr id="343" name="Google Shape;343;p94"/>
            <p:cNvSpPr/>
            <p:nvPr/>
          </p:nvSpPr>
          <p:spPr>
            <a:xfrm>
              <a:off x="3152474" y="501454"/>
              <a:ext cx="605725" cy="708584"/>
            </a:xfrm>
            <a:prstGeom prst="rightArrow">
              <a:avLst>
                <a:gd name="adj1" fmla="val 60000"/>
                <a:gd name="adj2" fmla="val 50000"/>
              </a:avLst>
            </a:prstGeom>
            <a:solidFill>
              <a:srgbClr val="4372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94"/>
            <p:cNvSpPr txBox="1"/>
            <p:nvPr/>
          </p:nvSpPr>
          <p:spPr>
            <a:xfrm>
              <a:off x="3152474" y="643171"/>
              <a:ext cx="424008" cy="42515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300"/>
                <a:buFont typeface="Arial"/>
                <a:buNone/>
              </a:pPr>
              <a:endParaRPr sz="2300" b="0" i="0" u="none" strike="noStrike" cap="none">
                <a:solidFill>
                  <a:schemeClr val="lt1"/>
                </a:solidFill>
                <a:latin typeface="Arial"/>
                <a:ea typeface="Arial"/>
                <a:cs typeface="Arial"/>
                <a:sym typeface="Arial"/>
              </a:endParaRPr>
            </a:p>
          </p:txBody>
        </p:sp>
        <p:sp>
          <p:nvSpPr>
            <p:cNvPr id="345" name="Google Shape;345;p94"/>
            <p:cNvSpPr/>
            <p:nvPr/>
          </p:nvSpPr>
          <p:spPr>
            <a:xfrm>
              <a:off x="4009632" y="0"/>
              <a:ext cx="2857195" cy="1711494"/>
            </a:xfrm>
            <a:prstGeom prst="roundRect">
              <a:avLst>
                <a:gd name="adj" fmla="val 10000"/>
              </a:avLst>
            </a:prstGeom>
            <a:solidFill>
              <a:srgbClr val="44B78C"/>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94"/>
            <p:cNvSpPr txBox="1"/>
            <p:nvPr/>
          </p:nvSpPr>
          <p:spPr>
            <a:xfrm>
              <a:off x="4059760" y="50128"/>
              <a:ext cx="2756939" cy="1611238"/>
            </a:xfrm>
            <a:prstGeom prst="rect">
              <a:avLst/>
            </a:prstGeom>
            <a:noFill/>
            <a:ln>
              <a:noFill/>
            </a:ln>
          </p:spPr>
          <p:txBody>
            <a:bodyPr spcFirstLastPara="1" wrap="square" lIns="110475" tIns="110475" rIns="110475" bIns="110475" anchor="ctr" anchorCtr="0">
              <a:noAutofit/>
            </a:bodyPr>
            <a:lstStyle/>
            <a:p>
              <a:pPr marL="0" marR="0" lvl="0" indent="0" algn="ctr" rtl="0">
                <a:lnSpc>
                  <a:spcPct val="90000"/>
                </a:lnSpc>
                <a:spcBef>
                  <a:spcPts val="0"/>
                </a:spcBef>
                <a:spcAft>
                  <a:spcPts val="0"/>
                </a:spcAft>
                <a:buClr>
                  <a:srgbClr val="000000"/>
                </a:buClr>
                <a:buSzPts val="2900"/>
                <a:buFont typeface="Arial"/>
                <a:buNone/>
              </a:pPr>
              <a:r>
                <a:rPr lang="en-US" sz="2900" b="1" i="0" u="none" strike="noStrike" cap="none">
                  <a:solidFill>
                    <a:schemeClr val="lt1"/>
                  </a:solidFill>
                  <a:latin typeface="Arial"/>
                  <a:ea typeface="Arial"/>
                  <a:cs typeface="Arial"/>
                  <a:sym typeface="Arial"/>
                </a:rPr>
                <a:t>Identify Strengths and Weaknesses</a:t>
              </a:r>
              <a:endParaRPr sz="2900" b="0" i="0" u="none" strike="noStrike" cap="none">
                <a:solidFill>
                  <a:schemeClr val="lt1"/>
                </a:solidFill>
                <a:latin typeface="Arial"/>
                <a:ea typeface="Arial"/>
                <a:cs typeface="Arial"/>
                <a:sym typeface="Arial"/>
              </a:endParaRPr>
            </a:p>
          </p:txBody>
        </p:sp>
        <p:sp>
          <p:nvSpPr>
            <p:cNvPr id="347" name="Google Shape;347;p94"/>
            <p:cNvSpPr/>
            <p:nvPr/>
          </p:nvSpPr>
          <p:spPr>
            <a:xfrm>
              <a:off x="7152547" y="501454"/>
              <a:ext cx="605725" cy="708584"/>
            </a:xfrm>
            <a:prstGeom prst="rightArrow">
              <a:avLst>
                <a:gd name="adj1" fmla="val 60000"/>
                <a:gd name="adj2" fmla="val 50000"/>
              </a:avLst>
            </a:prstGeom>
            <a:solidFill>
              <a:srgbClr val="6FAA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94"/>
            <p:cNvSpPr txBox="1"/>
            <p:nvPr/>
          </p:nvSpPr>
          <p:spPr>
            <a:xfrm>
              <a:off x="7152547" y="643171"/>
              <a:ext cx="424008" cy="42515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300"/>
                <a:buFont typeface="Arial"/>
                <a:buNone/>
              </a:pPr>
              <a:endParaRPr sz="2300" b="0" i="0" u="none" strike="noStrike" cap="none">
                <a:solidFill>
                  <a:schemeClr val="lt1"/>
                </a:solidFill>
                <a:latin typeface="Arial"/>
                <a:ea typeface="Arial"/>
                <a:cs typeface="Arial"/>
                <a:sym typeface="Arial"/>
              </a:endParaRPr>
            </a:p>
          </p:txBody>
        </p:sp>
        <p:sp>
          <p:nvSpPr>
            <p:cNvPr id="349" name="Google Shape;349;p94"/>
            <p:cNvSpPr/>
            <p:nvPr/>
          </p:nvSpPr>
          <p:spPr>
            <a:xfrm>
              <a:off x="8009706" y="0"/>
              <a:ext cx="2857195" cy="1711494"/>
            </a:xfrm>
            <a:prstGeom prst="roundRect">
              <a:avLst>
                <a:gd name="adj" fmla="val 10000"/>
              </a:avLst>
            </a:prstGeom>
            <a:solidFill>
              <a:srgbClr val="6FAA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94"/>
            <p:cNvSpPr txBox="1"/>
            <p:nvPr/>
          </p:nvSpPr>
          <p:spPr>
            <a:xfrm>
              <a:off x="8059834" y="50128"/>
              <a:ext cx="2756939" cy="1611238"/>
            </a:xfrm>
            <a:prstGeom prst="rect">
              <a:avLst/>
            </a:prstGeom>
            <a:noFill/>
            <a:ln>
              <a:noFill/>
            </a:ln>
          </p:spPr>
          <p:txBody>
            <a:bodyPr spcFirstLastPara="1" wrap="square" lIns="110475" tIns="110475" rIns="110475" bIns="110475" anchor="ctr" anchorCtr="0">
              <a:noAutofit/>
            </a:bodyPr>
            <a:lstStyle/>
            <a:p>
              <a:pPr marL="0" marR="0" lvl="0" indent="0" algn="ctr" rtl="0">
                <a:lnSpc>
                  <a:spcPct val="90000"/>
                </a:lnSpc>
                <a:spcBef>
                  <a:spcPts val="0"/>
                </a:spcBef>
                <a:spcAft>
                  <a:spcPts val="0"/>
                </a:spcAft>
                <a:buClr>
                  <a:srgbClr val="000000"/>
                </a:buClr>
                <a:buSzPts val="2900"/>
                <a:buFont typeface="Arial"/>
                <a:buNone/>
              </a:pPr>
              <a:r>
                <a:rPr lang="en-US" sz="2900" b="1" i="0" u="none" strike="noStrike" cap="none">
                  <a:solidFill>
                    <a:schemeClr val="lt1"/>
                  </a:solidFill>
                  <a:latin typeface="Arial"/>
                  <a:ea typeface="Arial"/>
                  <a:cs typeface="Arial"/>
                  <a:sym typeface="Arial"/>
                </a:rPr>
                <a:t>Prioritize Tasks</a:t>
              </a:r>
              <a:endParaRPr sz="2900" b="0" i="0" u="none" strike="noStrike" cap="none">
                <a:solidFill>
                  <a:schemeClr val="lt1"/>
                </a:solidFill>
                <a:latin typeface="Arial"/>
                <a:ea typeface="Arial"/>
                <a:cs typeface="Arial"/>
                <a:sym typeface="Arial"/>
              </a:endParaRPr>
            </a:p>
          </p:txBody>
        </p:sp>
      </p:grpSp>
      <p:grpSp>
        <p:nvGrpSpPr>
          <p:cNvPr id="351" name="Google Shape;351;p94"/>
          <p:cNvGrpSpPr/>
          <p:nvPr/>
        </p:nvGrpSpPr>
        <p:grpSpPr>
          <a:xfrm>
            <a:off x="1198128" y="2209345"/>
            <a:ext cx="10857342" cy="1714317"/>
            <a:chOff x="9559" y="583023"/>
            <a:chExt cx="10857342" cy="1714317"/>
          </a:xfrm>
        </p:grpSpPr>
        <p:sp>
          <p:nvSpPr>
            <p:cNvPr id="352" name="Google Shape;352;p94"/>
            <p:cNvSpPr/>
            <p:nvPr/>
          </p:nvSpPr>
          <p:spPr>
            <a:xfrm>
              <a:off x="9559" y="583023"/>
              <a:ext cx="2857195" cy="1714317"/>
            </a:xfrm>
            <a:prstGeom prst="roundRect">
              <a:avLst>
                <a:gd name="adj" fmla="val 10000"/>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94"/>
            <p:cNvSpPr txBox="1"/>
            <p:nvPr/>
          </p:nvSpPr>
          <p:spPr>
            <a:xfrm>
              <a:off x="59770" y="633234"/>
              <a:ext cx="2756773" cy="1613895"/>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US" sz="2500" b="1" i="0" u="none" strike="noStrike" cap="none">
                  <a:solidFill>
                    <a:schemeClr val="lt1"/>
                  </a:solidFill>
                  <a:latin typeface="Arial"/>
                  <a:ea typeface="Arial"/>
                  <a:cs typeface="Arial"/>
                  <a:sym typeface="Arial"/>
                </a:rPr>
                <a:t>Delegate Appropriately</a:t>
              </a:r>
              <a:r>
                <a:rPr lang="en-US" sz="2500" b="0" i="0" u="none" strike="noStrike" cap="none">
                  <a:solidFill>
                    <a:schemeClr val="lt1"/>
                  </a:solidFill>
                  <a:latin typeface="Arial"/>
                  <a:ea typeface="Arial"/>
                  <a:cs typeface="Arial"/>
                  <a:sym typeface="Arial"/>
                </a:rPr>
                <a:t>: </a:t>
              </a:r>
              <a:endParaRPr sz="2500" b="0" i="0" u="none" strike="noStrike" cap="none">
                <a:solidFill>
                  <a:schemeClr val="lt1"/>
                </a:solidFill>
                <a:latin typeface="Arial"/>
                <a:ea typeface="Arial"/>
                <a:cs typeface="Arial"/>
                <a:sym typeface="Arial"/>
              </a:endParaRPr>
            </a:p>
          </p:txBody>
        </p:sp>
        <p:sp>
          <p:nvSpPr>
            <p:cNvPr id="354" name="Google Shape;354;p94"/>
            <p:cNvSpPr/>
            <p:nvPr/>
          </p:nvSpPr>
          <p:spPr>
            <a:xfrm>
              <a:off x="3152474" y="1085889"/>
              <a:ext cx="605725" cy="708584"/>
            </a:xfrm>
            <a:prstGeom prst="rightArrow">
              <a:avLst>
                <a:gd name="adj1" fmla="val 60000"/>
                <a:gd name="adj2" fmla="val 50000"/>
              </a:avLst>
            </a:prstGeom>
            <a:solidFill>
              <a:srgbClr val="4372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94"/>
            <p:cNvSpPr txBox="1"/>
            <p:nvPr/>
          </p:nvSpPr>
          <p:spPr>
            <a:xfrm>
              <a:off x="3152474" y="1227606"/>
              <a:ext cx="424008" cy="42515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000"/>
                <a:buFont typeface="Arial"/>
                <a:buNone/>
              </a:pPr>
              <a:endParaRPr sz="2000" b="0" i="0" u="none" strike="noStrike" cap="none">
                <a:solidFill>
                  <a:schemeClr val="lt1"/>
                </a:solidFill>
                <a:latin typeface="Arial"/>
                <a:ea typeface="Arial"/>
                <a:cs typeface="Arial"/>
                <a:sym typeface="Arial"/>
              </a:endParaRPr>
            </a:p>
          </p:txBody>
        </p:sp>
        <p:sp>
          <p:nvSpPr>
            <p:cNvPr id="356" name="Google Shape;356;p94"/>
            <p:cNvSpPr/>
            <p:nvPr/>
          </p:nvSpPr>
          <p:spPr>
            <a:xfrm>
              <a:off x="4009632" y="583023"/>
              <a:ext cx="2857195" cy="1714317"/>
            </a:xfrm>
            <a:prstGeom prst="roundRect">
              <a:avLst>
                <a:gd name="adj" fmla="val 10000"/>
              </a:avLst>
            </a:prstGeom>
            <a:solidFill>
              <a:srgbClr val="44B78C"/>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94"/>
            <p:cNvSpPr txBox="1"/>
            <p:nvPr/>
          </p:nvSpPr>
          <p:spPr>
            <a:xfrm>
              <a:off x="4059843" y="633234"/>
              <a:ext cx="2756773" cy="1613895"/>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US" sz="2500" b="1" i="0" u="none" strike="noStrike" cap="none">
                  <a:solidFill>
                    <a:schemeClr val="lt1"/>
                  </a:solidFill>
                  <a:latin typeface="Arial"/>
                  <a:ea typeface="Arial"/>
                  <a:cs typeface="Arial"/>
                  <a:sym typeface="Arial"/>
                </a:rPr>
                <a:t>Communicate Clearly</a:t>
              </a:r>
              <a:r>
                <a:rPr lang="en-US" sz="2500" b="0" i="0" u="none" strike="noStrike" cap="none">
                  <a:solidFill>
                    <a:schemeClr val="lt1"/>
                  </a:solidFill>
                  <a:latin typeface="Arial"/>
                  <a:ea typeface="Arial"/>
                  <a:cs typeface="Arial"/>
                  <a:sym typeface="Arial"/>
                </a:rPr>
                <a:t>: Set clear expecattions and a timeline </a:t>
              </a:r>
              <a:endParaRPr sz="2500" b="0" i="0" u="none" strike="noStrike" cap="none">
                <a:solidFill>
                  <a:schemeClr val="lt1"/>
                </a:solidFill>
                <a:latin typeface="Arial"/>
                <a:ea typeface="Arial"/>
                <a:cs typeface="Arial"/>
                <a:sym typeface="Arial"/>
              </a:endParaRPr>
            </a:p>
          </p:txBody>
        </p:sp>
        <p:sp>
          <p:nvSpPr>
            <p:cNvPr id="358" name="Google Shape;358;p94"/>
            <p:cNvSpPr/>
            <p:nvPr/>
          </p:nvSpPr>
          <p:spPr>
            <a:xfrm>
              <a:off x="7152547" y="1085889"/>
              <a:ext cx="605725" cy="708584"/>
            </a:xfrm>
            <a:prstGeom prst="rightArrow">
              <a:avLst>
                <a:gd name="adj1" fmla="val 60000"/>
                <a:gd name="adj2" fmla="val 50000"/>
              </a:avLst>
            </a:prstGeom>
            <a:solidFill>
              <a:srgbClr val="6FAA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94"/>
            <p:cNvSpPr txBox="1"/>
            <p:nvPr/>
          </p:nvSpPr>
          <p:spPr>
            <a:xfrm>
              <a:off x="7152547" y="1227606"/>
              <a:ext cx="424008" cy="42515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000"/>
                <a:buFont typeface="Arial"/>
                <a:buNone/>
              </a:pPr>
              <a:endParaRPr sz="2000" b="0" i="0" u="none" strike="noStrike" cap="none">
                <a:solidFill>
                  <a:schemeClr val="lt1"/>
                </a:solidFill>
                <a:latin typeface="Arial"/>
                <a:ea typeface="Arial"/>
                <a:cs typeface="Arial"/>
                <a:sym typeface="Arial"/>
              </a:endParaRPr>
            </a:p>
          </p:txBody>
        </p:sp>
        <p:sp>
          <p:nvSpPr>
            <p:cNvPr id="360" name="Google Shape;360;p94"/>
            <p:cNvSpPr/>
            <p:nvPr/>
          </p:nvSpPr>
          <p:spPr>
            <a:xfrm>
              <a:off x="8009706" y="583023"/>
              <a:ext cx="2857195" cy="1714317"/>
            </a:xfrm>
            <a:prstGeom prst="roundRect">
              <a:avLst>
                <a:gd name="adj" fmla="val 10000"/>
              </a:avLst>
            </a:prstGeom>
            <a:solidFill>
              <a:srgbClr val="6FAA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94"/>
            <p:cNvSpPr txBox="1"/>
            <p:nvPr/>
          </p:nvSpPr>
          <p:spPr>
            <a:xfrm>
              <a:off x="8059917" y="633234"/>
              <a:ext cx="2756773" cy="1613895"/>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US" sz="2500" b="1" i="0" u="none" strike="noStrike" cap="none">
                  <a:solidFill>
                    <a:schemeClr val="lt1"/>
                  </a:solidFill>
                  <a:latin typeface="Arial"/>
                  <a:ea typeface="Arial"/>
                  <a:cs typeface="Arial"/>
                  <a:sym typeface="Arial"/>
                </a:rPr>
                <a:t>Provide Support as needed </a:t>
              </a:r>
              <a:endParaRPr sz="2500" b="0" i="0" u="none" strike="noStrike" cap="none">
                <a:solidFill>
                  <a:schemeClr val="lt1"/>
                </a:solidFill>
                <a:latin typeface="Arial"/>
                <a:ea typeface="Arial"/>
                <a:cs typeface="Arial"/>
                <a:sym typeface="Arial"/>
              </a:endParaRPr>
            </a:p>
          </p:txBody>
        </p:sp>
      </p:grpSp>
      <p:grpSp>
        <p:nvGrpSpPr>
          <p:cNvPr id="362" name="Google Shape;362;p94"/>
          <p:cNvGrpSpPr/>
          <p:nvPr/>
        </p:nvGrpSpPr>
        <p:grpSpPr>
          <a:xfrm>
            <a:off x="3243020" y="4379649"/>
            <a:ext cx="6422240" cy="1605559"/>
            <a:chOff x="1254" y="324151"/>
            <a:chExt cx="6422240" cy="1605559"/>
          </a:xfrm>
        </p:grpSpPr>
        <p:sp>
          <p:nvSpPr>
            <p:cNvPr id="363" name="Google Shape;363;p94"/>
            <p:cNvSpPr/>
            <p:nvPr/>
          </p:nvSpPr>
          <p:spPr>
            <a:xfrm>
              <a:off x="1254" y="324151"/>
              <a:ext cx="2675933" cy="1605559"/>
            </a:xfrm>
            <a:prstGeom prst="roundRect">
              <a:avLst>
                <a:gd name="adj" fmla="val 10000"/>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94"/>
            <p:cNvSpPr txBox="1"/>
            <p:nvPr/>
          </p:nvSpPr>
          <p:spPr>
            <a:xfrm>
              <a:off x="48279" y="371176"/>
              <a:ext cx="2581883" cy="1511509"/>
            </a:xfrm>
            <a:prstGeom prst="rect">
              <a:avLst/>
            </a:prstGeom>
            <a:noFill/>
            <a:ln>
              <a:noFill/>
            </a:ln>
          </p:spPr>
          <p:txBody>
            <a:bodyPr spcFirstLastPara="1" wrap="square" lIns="121900" tIns="121900" rIns="121900" bIns="121900" anchor="ctr" anchorCtr="0">
              <a:noAutofit/>
            </a:bodyPr>
            <a:lstStyle/>
            <a:p>
              <a:pPr marL="0" marR="0" lvl="0" indent="0" algn="ctr" rtl="0">
                <a:lnSpc>
                  <a:spcPct val="90000"/>
                </a:lnSpc>
                <a:spcBef>
                  <a:spcPts val="0"/>
                </a:spcBef>
                <a:spcAft>
                  <a:spcPts val="0"/>
                </a:spcAft>
                <a:buClr>
                  <a:srgbClr val="000000"/>
                </a:buClr>
                <a:buSzPts val="3200"/>
                <a:buFont typeface="Arial"/>
                <a:buNone/>
              </a:pPr>
              <a:r>
                <a:rPr lang="en-US" sz="3200" b="1" i="0" u="none" strike="noStrike" cap="none">
                  <a:solidFill>
                    <a:schemeClr val="lt1"/>
                  </a:solidFill>
                  <a:latin typeface="Arial"/>
                  <a:ea typeface="Arial"/>
                  <a:cs typeface="Arial"/>
                  <a:sym typeface="Arial"/>
                </a:rPr>
                <a:t>Check in and Adjust as needed </a:t>
              </a:r>
              <a:endParaRPr sz="3200" b="0" i="0" u="none" strike="noStrike" cap="none">
                <a:solidFill>
                  <a:schemeClr val="lt1"/>
                </a:solidFill>
                <a:latin typeface="Arial"/>
                <a:ea typeface="Arial"/>
                <a:cs typeface="Arial"/>
                <a:sym typeface="Arial"/>
              </a:endParaRPr>
            </a:p>
          </p:txBody>
        </p:sp>
        <p:sp>
          <p:nvSpPr>
            <p:cNvPr id="365" name="Google Shape;365;p94"/>
            <p:cNvSpPr/>
            <p:nvPr/>
          </p:nvSpPr>
          <p:spPr>
            <a:xfrm>
              <a:off x="2944781" y="795115"/>
              <a:ext cx="567297" cy="663631"/>
            </a:xfrm>
            <a:prstGeom prst="rightArrow">
              <a:avLst>
                <a:gd name="adj1" fmla="val 60000"/>
                <a:gd name="adj2" fmla="val 50000"/>
              </a:avLst>
            </a:prstGeom>
            <a:solidFill>
              <a:srgbClr val="4372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94"/>
            <p:cNvSpPr txBox="1"/>
            <p:nvPr/>
          </p:nvSpPr>
          <p:spPr>
            <a:xfrm>
              <a:off x="2944781" y="927841"/>
              <a:ext cx="397108" cy="39817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600"/>
                <a:buFont typeface="Arial"/>
                <a:buNone/>
              </a:pPr>
              <a:endParaRPr sz="2600" b="0" i="0" u="none" strike="noStrike" cap="none">
                <a:solidFill>
                  <a:schemeClr val="lt1"/>
                </a:solidFill>
                <a:latin typeface="Arial"/>
                <a:ea typeface="Arial"/>
                <a:cs typeface="Arial"/>
                <a:sym typeface="Arial"/>
              </a:endParaRPr>
            </a:p>
          </p:txBody>
        </p:sp>
        <p:sp>
          <p:nvSpPr>
            <p:cNvPr id="367" name="Google Shape;367;p94"/>
            <p:cNvSpPr/>
            <p:nvPr/>
          </p:nvSpPr>
          <p:spPr>
            <a:xfrm>
              <a:off x="3747561" y="324151"/>
              <a:ext cx="2675933" cy="1605559"/>
            </a:xfrm>
            <a:prstGeom prst="roundRect">
              <a:avLst>
                <a:gd name="adj" fmla="val 10000"/>
              </a:avLst>
            </a:prstGeom>
            <a:solidFill>
              <a:srgbClr val="6FAA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94"/>
            <p:cNvSpPr txBox="1"/>
            <p:nvPr/>
          </p:nvSpPr>
          <p:spPr>
            <a:xfrm>
              <a:off x="3794586" y="371176"/>
              <a:ext cx="2581883" cy="1511509"/>
            </a:xfrm>
            <a:prstGeom prst="rect">
              <a:avLst/>
            </a:prstGeom>
            <a:noFill/>
            <a:ln>
              <a:noFill/>
            </a:ln>
          </p:spPr>
          <p:txBody>
            <a:bodyPr spcFirstLastPara="1" wrap="square" lIns="121900" tIns="121900" rIns="121900" bIns="121900" anchor="ctr" anchorCtr="0">
              <a:noAutofit/>
            </a:bodyPr>
            <a:lstStyle/>
            <a:p>
              <a:pPr marL="0" marR="0" lvl="0" indent="0" algn="ctr" rtl="0">
                <a:lnSpc>
                  <a:spcPct val="90000"/>
                </a:lnSpc>
                <a:spcBef>
                  <a:spcPts val="0"/>
                </a:spcBef>
                <a:spcAft>
                  <a:spcPts val="0"/>
                </a:spcAft>
                <a:buClr>
                  <a:srgbClr val="000000"/>
                </a:buClr>
                <a:buSzPts val="3200"/>
                <a:buFont typeface="Arial"/>
                <a:buNone/>
              </a:pPr>
              <a:r>
                <a:rPr lang="en-US" sz="3200" b="1" i="0" u="none" strike="noStrike" cap="none">
                  <a:solidFill>
                    <a:schemeClr val="lt1"/>
                  </a:solidFill>
                  <a:latin typeface="Arial"/>
                  <a:ea typeface="Arial"/>
                  <a:cs typeface="Arial"/>
                  <a:sym typeface="Arial"/>
                </a:rPr>
                <a:t>Celebrate success! </a:t>
              </a:r>
              <a:endParaRPr sz="3200" b="0" i="0" u="none" strike="noStrike" cap="none">
                <a:solidFill>
                  <a:schemeClr val="lt1"/>
                </a:solidFill>
                <a:latin typeface="Arial"/>
                <a:ea typeface="Arial"/>
                <a:cs typeface="Arial"/>
                <a:sym typeface="Arial"/>
              </a:endParaRPr>
            </a:p>
          </p:txBody>
        </p:sp>
      </p:grpSp>
      <p:sp>
        <p:nvSpPr>
          <p:cNvPr id="369" name="Google Shape;369;p94"/>
          <p:cNvSpPr txBox="1"/>
          <p:nvPr/>
        </p:nvSpPr>
        <p:spPr>
          <a:xfrm rot="-5400000">
            <a:off x="-1869296" y="2743339"/>
            <a:ext cx="4697928" cy="646331"/>
          </a:xfrm>
          <a:prstGeom prst="rect">
            <a:avLst/>
          </a:prstGeom>
          <a:solidFill>
            <a:schemeClr val="accent6"/>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3600" b="1" i="0" u="none" strike="noStrike" cap="none">
                <a:solidFill>
                  <a:srgbClr val="000000"/>
                </a:solidFill>
                <a:latin typeface="Gill Sans"/>
                <a:ea typeface="Gill Sans"/>
                <a:cs typeface="Gill Sans"/>
                <a:sym typeface="Gill Sans"/>
              </a:rPr>
              <a:t>Steps to Delegate: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95"/>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Delegate Like A Pro</a:t>
            </a:r>
            <a:endParaRPr/>
          </a:p>
        </p:txBody>
      </p:sp>
      <p:sp>
        <p:nvSpPr>
          <p:cNvPr id="375" name="Google Shape;375;p95"/>
          <p:cNvSpPr txBox="1">
            <a:spLocks noGrp="1"/>
          </p:cNvSpPr>
          <p:nvPr>
            <p:ph type="body" idx="1"/>
          </p:nvPr>
        </p:nvSpPr>
        <p:spPr>
          <a:xfrm>
            <a:off x="971550" y="1345214"/>
            <a:ext cx="10515600" cy="4667652"/>
          </a:xfrm>
          <a:prstGeom prst="rect">
            <a:avLst/>
          </a:prstGeom>
          <a:noFill/>
          <a:ln>
            <a:noFill/>
          </a:ln>
        </p:spPr>
        <p:txBody>
          <a:bodyPr spcFirstLastPara="1" wrap="square" lIns="91425" tIns="45700" rIns="91425" bIns="45700" anchor="t" anchorCtr="0">
            <a:normAutofit/>
          </a:bodyPr>
          <a:lstStyle/>
          <a:p>
            <a:pPr marL="457200" lvl="0" indent="-457200" algn="l" rtl="0">
              <a:lnSpc>
                <a:spcPct val="90000"/>
              </a:lnSpc>
              <a:spcBef>
                <a:spcPts val="1000"/>
              </a:spcBef>
              <a:spcAft>
                <a:spcPts val="0"/>
              </a:spcAft>
              <a:buClr>
                <a:srgbClr val="FFD100"/>
              </a:buClr>
              <a:buSzPts val="3600"/>
              <a:buChar char="•"/>
            </a:pPr>
            <a:r>
              <a:rPr lang="en-US"/>
              <a:t>Think of a task that you don’t love and that takes up a lot your time or energy. </a:t>
            </a:r>
            <a:endParaRPr/>
          </a:p>
          <a:p>
            <a:pPr marL="457200" lvl="0" indent="-228600" algn="l" rtl="0">
              <a:lnSpc>
                <a:spcPct val="90000"/>
              </a:lnSpc>
              <a:spcBef>
                <a:spcPts val="1000"/>
              </a:spcBef>
              <a:spcAft>
                <a:spcPts val="0"/>
              </a:spcAft>
              <a:buClr>
                <a:srgbClr val="FFD100"/>
              </a:buClr>
              <a:buSzPts val="3600"/>
              <a:buNone/>
            </a:pPr>
            <a:endParaRPr/>
          </a:p>
          <a:p>
            <a:pPr marL="457200" lvl="0" indent="-457200" algn="l" rtl="0">
              <a:lnSpc>
                <a:spcPct val="90000"/>
              </a:lnSpc>
              <a:spcBef>
                <a:spcPts val="1000"/>
              </a:spcBef>
              <a:spcAft>
                <a:spcPts val="0"/>
              </a:spcAft>
              <a:buClr>
                <a:srgbClr val="FFD100"/>
              </a:buClr>
              <a:buSzPts val="3600"/>
              <a:buChar char="•"/>
            </a:pPr>
            <a:r>
              <a:rPr lang="en-US"/>
              <a:t>Could you delegate this task to a family member, someone else, or a service? </a:t>
            </a:r>
            <a:endParaRPr/>
          </a:p>
          <a:p>
            <a:pPr marL="457200" lvl="0" indent="-228600" algn="l" rtl="0">
              <a:lnSpc>
                <a:spcPct val="90000"/>
              </a:lnSpc>
              <a:spcBef>
                <a:spcPts val="1000"/>
              </a:spcBef>
              <a:spcAft>
                <a:spcPts val="0"/>
              </a:spcAft>
              <a:buClr>
                <a:srgbClr val="FFD100"/>
              </a:buClr>
              <a:buSzPts val="3600"/>
              <a:buNone/>
            </a:pPr>
            <a:endParaRPr/>
          </a:p>
          <a:p>
            <a:pPr marL="457200" lvl="0" indent="-457200" algn="l" rtl="0">
              <a:lnSpc>
                <a:spcPct val="90000"/>
              </a:lnSpc>
              <a:spcBef>
                <a:spcPts val="1000"/>
              </a:spcBef>
              <a:spcAft>
                <a:spcPts val="0"/>
              </a:spcAft>
              <a:buClr>
                <a:srgbClr val="FFD100"/>
              </a:buClr>
              <a:buSzPts val="3600"/>
              <a:buChar char="•"/>
            </a:pPr>
            <a:r>
              <a:rPr lang="en-US"/>
              <a:t>How might you get started?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96"/>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Time Management Tip #6</a:t>
            </a:r>
            <a:endParaRPr/>
          </a:p>
        </p:txBody>
      </p:sp>
      <p:grpSp>
        <p:nvGrpSpPr>
          <p:cNvPr id="382" name="Google Shape;382;p96"/>
          <p:cNvGrpSpPr/>
          <p:nvPr/>
        </p:nvGrpSpPr>
        <p:grpSpPr>
          <a:xfrm>
            <a:off x="971550" y="1542162"/>
            <a:ext cx="4188278" cy="4273754"/>
            <a:chOff x="0" y="196948"/>
            <a:chExt cx="4188278" cy="4273754"/>
          </a:xfrm>
        </p:grpSpPr>
        <p:sp>
          <p:nvSpPr>
            <p:cNvPr id="383" name="Google Shape;383;p96"/>
            <p:cNvSpPr/>
            <p:nvPr/>
          </p:nvSpPr>
          <p:spPr>
            <a:xfrm>
              <a:off x="0" y="363625"/>
              <a:ext cx="3658042" cy="3658333"/>
            </a:xfrm>
            <a:prstGeom prst="ellipse">
              <a:avLst/>
            </a:prstGeom>
            <a:solidFill>
              <a:schemeClr val="accent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96"/>
            <p:cNvSpPr txBox="1"/>
            <p:nvPr/>
          </p:nvSpPr>
          <p:spPr>
            <a:xfrm>
              <a:off x="535708" y="899375"/>
              <a:ext cx="2586626" cy="2586833"/>
            </a:xfrm>
            <a:prstGeom prst="rect">
              <a:avLst/>
            </a:prstGeom>
            <a:noFill/>
            <a:ln>
              <a:noFill/>
            </a:ln>
          </p:spPr>
          <p:txBody>
            <a:bodyPr spcFirstLastPara="1" wrap="square" lIns="194300" tIns="194300" rIns="194300" bIns="194300" anchor="ctr" anchorCtr="0">
              <a:noAutofit/>
            </a:bodyPr>
            <a:lstStyle/>
            <a:p>
              <a:pPr marL="0" marR="0" lvl="0" indent="0" algn="ctr" rtl="0">
                <a:lnSpc>
                  <a:spcPct val="90000"/>
                </a:lnSpc>
                <a:spcBef>
                  <a:spcPts val="0"/>
                </a:spcBef>
                <a:spcAft>
                  <a:spcPts val="0"/>
                </a:spcAft>
                <a:buClr>
                  <a:srgbClr val="000000"/>
                </a:buClr>
                <a:buSzPts val="5100"/>
                <a:buFont typeface="Arial"/>
                <a:buNone/>
              </a:pPr>
              <a:r>
                <a:rPr lang="en-US" sz="5100" b="1" i="0" u="none" strike="noStrike" cap="none">
                  <a:solidFill>
                    <a:schemeClr val="lt1"/>
                  </a:solidFill>
                  <a:latin typeface="Arial"/>
                  <a:ea typeface="Arial"/>
                  <a:cs typeface="Arial"/>
                  <a:sym typeface="Arial"/>
                </a:rPr>
                <a:t>Take Breaks</a:t>
              </a:r>
              <a:endParaRPr sz="5100" b="0" i="0" u="none" strike="noStrike" cap="none">
                <a:solidFill>
                  <a:schemeClr val="lt1"/>
                </a:solidFill>
                <a:latin typeface="Arial"/>
                <a:ea typeface="Arial"/>
                <a:cs typeface="Arial"/>
                <a:sym typeface="Arial"/>
              </a:endParaRPr>
            </a:p>
          </p:txBody>
        </p:sp>
        <p:sp>
          <p:nvSpPr>
            <p:cNvPr id="385" name="Google Shape;385;p96"/>
            <p:cNvSpPr/>
            <p:nvPr/>
          </p:nvSpPr>
          <p:spPr>
            <a:xfrm>
              <a:off x="2087438" y="196948"/>
              <a:ext cx="407100" cy="406861"/>
            </a:xfrm>
            <a:prstGeom prst="ellipse">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96"/>
            <p:cNvSpPr/>
            <p:nvPr/>
          </p:nvSpPr>
          <p:spPr>
            <a:xfrm>
              <a:off x="1124134" y="3750148"/>
              <a:ext cx="294854" cy="294889"/>
            </a:xfrm>
            <a:prstGeom prst="ellipse">
              <a:avLst/>
            </a:prstGeom>
            <a:solidFill>
              <a:srgbClr val="43A2BE"/>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96"/>
            <p:cNvSpPr/>
            <p:nvPr/>
          </p:nvSpPr>
          <p:spPr>
            <a:xfrm>
              <a:off x="3893424" y="1848327"/>
              <a:ext cx="294854" cy="294889"/>
            </a:xfrm>
            <a:prstGeom prst="ellipse">
              <a:avLst/>
            </a:prstGeom>
            <a:solidFill>
              <a:srgbClr val="43BAA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96"/>
            <p:cNvSpPr/>
            <p:nvPr/>
          </p:nvSpPr>
          <p:spPr>
            <a:xfrm>
              <a:off x="2484068" y="4063841"/>
              <a:ext cx="407100" cy="406861"/>
            </a:xfrm>
            <a:prstGeom prst="ellipse">
              <a:avLst/>
            </a:prstGeom>
            <a:solidFill>
              <a:srgbClr val="44B57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96"/>
            <p:cNvSpPr/>
            <p:nvPr/>
          </p:nvSpPr>
          <p:spPr>
            <a:xfrm>
              <a:off x="1207480" y="775187"/>
              <a:ext cx="294854" cy="294889"/>
            </a:xfrm>
            <a:prstGeom prst="ellipse">
              <a:avLst/>
            </a:prstGeom>
            <a:solidFill>
              <a:srgbClr val="46AF4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96"/>
            <p:cNvSpPr/>
            <p:nvPr/>
          </p:nvSpPr>
          <p:spPr>
            <a:xfrm>
              <a:off x="278939" y="2462038"/>
              <a:ext cx="294854" cy="294889"/>
            </a:xfrm>
            <a:prstGeom prst="ellipse">
              <a:avLst/>
            </a:prstGeom>
            <a:solidFill>
              <a:srgbClr val="6FAA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91" name="Google Shape;391;p96"/>
          <p:cNvPicPr preferRelativeResize="0"/>
          <p:nvPr/>
        </p:nvPicPr>
        <p:blipFill rotWithShape="1">
          <a:blip r:embed="rId3">
            <a:alphaModFix/>
          </a:blip>
          <a:srcRect/>
          <a:stretch/>
        </p:blipFill>
        <p:spPr>
          <a:xfrm>
            <a:off x="6162675" y="1723861"/>
            <a:ext cx="4618083" cy="341027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97"/>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Time Management Tip #7</a:t>
            </a:r>
            <a:endParaRPr/>
          </a:p>
        </p:txBody>
      </p:sp>
      <p:grpSp>
        <p:nvGrpSpPr>
          <p:cNvPr id="397" name="Google Shape;397;p97"/>
          <p:cNvGrpSpPr/>
          <p:nvPr/>
        </p:nvGrpSpPr>
        <p:grpSpPr>
          <a:xfrm>
            <a:off x="971550" y="1345214"/>
            <a:ext cx="10515600" cy="4667652"/>
            <a:chOff x="0" y="0"/>
            <a:chExt cx="10515600" cy="4667652"/>
          </a:xfrm>
        </p:grpSpPr>
        <p:sp>
          <p:nvSpPr>
            <p:cNvPr id="398" name="Google Shape;398;p97"/>
            <p:cNvSpPr/>
            <p:nvPr/>
          </p:nvSpPr>
          <p:spPr>
            <a:xfrm>
              <a:off x="0" y="0"/>
              <a:ext cx="4667652" cy="4667652"/>
            </a:xfrm>
            <a:prstGeom prst="pie">
              <a:avLst>
                <a:gd name="adj1" fmla="val 5400000"/>
                <a:gd name="adj2" fmla="val 16200000"/>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97"/>
            <p:cNvSpPr/>
            <p:nvPr/>
          </p:nvSpPr>
          <p:spPr>
            <a:xfrm>
              <a:off x="2333826" y="0"/>
              <a:ext cx="8181774" cy="4667652"/>
            </a:xfrm>
            <a:prstGeom prst="rect">
              <a:avLst/>
            </a:prstGeom>
            <a:solidFill>
              <a:schemeClr val="lt1">
                <a:alpha val="89803"/>
              </a:schemeClr>
            </a:solidFill>
            <a:ln w="25400" cap="flat" cmpd="sng">
              <a:solidFill>
                <a:srgbClr val="4372C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97"/>
            <p:cNvSpPr txBox="1"/>
            <p:nvPr/>
          </p:nvSpPr>
          <p:spPr>
            <a:xfrm>
              <a:off x="2333826" y="0"/>
              <a:ext cx="8181774" cy="583457"/>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Continuously Evaluate and Adjust!!</a:t>
              </a:r>
              <a:endParaRPr sz="2000" b="0" i="0" u="none" strike="noStrike" cap="none">
                <a:solidFill>
                  <a:srgbClr val="000000"/>
                </a:solidFill>
                <a:latin typeface="Arial"/>
                <a:ea typeface="Arial"/>
                <a:cs typeface="Arial"/>
                <a:sym typeface="Arial"/>
              </a:endParaRPr>
            </a:p>
          </p:txBody>
        </p:sp>
        <p:sp>
          <p:nvSpPr>
            <p:cNvPr id="401" name="Google Shape;401;p97"/>
            <p:cNvSpPr/>
            <p:nvPr/>
          </p:nvSpPr>
          <p:spPr>
            <a:xfrm>
              <a:off x="408420" y="583457"/>
              <a:ext cx="3850811" cy="3850811"/>
            </a:xfrm>
            <a:prstGeom prst="pie">
              <a:avLst>
                <a:gd name="adj1" fmla="val 5400000"/>
                <a:gd name="adj2" fmla="val 16200000"/>
              </a:avLst>
            </a:prstGeom>
            <a:solidFill>
              <a:srgbClr val="43A2BE"/>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97"/>
            <p:cNvSpPr/>
            <p:nvPr/>
          </p:nvSpPr>
          <p:spPr>
            <a:xfrm>
              <a:off x="2333826" y="583457"/>
              <a:ext cx="8181774" cy="3850811"/>
            </a:xfrm>
            <a:prstGeom prst="rect">
              <a:avLst/>
            </a:prstGeom>
            <a:solidFill>
              <a:schemeClr val="lt1">
                <a:alpha val="89803"/>
              </a:schemeClr>
            </a:solidFill>
            <a:ln w="25400" cap="flat" cmpd="sng">
              <a:solidFill>
                <a:srgbClr val="43A2B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97"/>
            <p:cNvSpPr txBox="1"/>
            <p:nvPr/>
          </p:nvSpPr>
          <p:spPr>
            <a:xfrm>
              <a:off x="2333826" y="583457"/>
              <a:ext cx="8181774" cy="583458"/>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After using a system for 10+ days, check in! </a:t>
              </a:r>
              <a:endParaRPr sz="2000" b="0" i="0" u="none" strike="noStrike" cap="none">
                <a:solidFill>
                  <a:srgbClr val="000000"/>
                </a:solidFill>
                <a:latin typeface="Arial"/>
                <a:ea typeface="Arial"/>
                <a:cs typeface="Arial"/>
                <a:sym typeface="Arial"/>
              </a:endParaRPr>
            </a:p>
          </p:txBody>
        </p:sp>
        <p:sp>
          <p:nvSpPr>
            <p:cNvPr id="404" name="Google Shape;404;p97"/>
            <p:cNvSpPr/>
            <p:nvPr/>
          </p:nvSpPr>
          <p:spPr>
            <a:xfrm>
              <a:off x="816840" y="1166916"/>
              <a:ext cx="3033970" cy="3033970"/>
            </a:xfrm>
            <a:prstGeom prst="pie">
              <a:avLst>
                <a:gd name="adj1" fmla="val 5400000"/>
                <a:gd name="adj2" fmla="val 16200000"/>
              </a:avLst>
            </a:prstGeom>
            <a:solidFill>
              <a:srgbClr val="43BAA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97"/>
            <p:cNvSpPr/>
            <p:nvPr/>
          </p:nvSpPr>
          <p:spPr>
            <a:xfrm>
              <a:off x="2333826" y="1166916"/>
              <a:ext cx="8181774" cy="3033970"/>
            </a:xfrm>
            <a:prstGeom prst="rect">
              <a:avLst/>
            </a:prstGeom>
            <a:solidFill>
              <a:schemeClr val="lt1">
                <a:alpha val="89803"/>
              </a:schemeClr>
            </a:solidFill>
            <a:ln w="25400" cap="flat" cmpd="sng">
              <a:solidFill>
                <a:srgbClr val="43BAA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97"/>
            <p:cNvSpPr txBox="1"/>
            <p:nvPr/>
          </p:nvSpPr>
          <p:spPr>
            <a:xfrm>
              <a:off x="2333826" y="1166916"/>
              <a:ext cx="8181774" cy="583453"/>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What is working? What isn’t? </a:t>
              </a:r>
              <a:endParaRPr sz="2000" b="0" i="0" u="none" strike="noStrike" cap="none">
                <a:solidFill>
                  <a:srgbClr val="000000"/>
                </a:solidFill>
                <a:latin typeface="Arial"/>
                <a:ea typeface="Arial"/>
                <a:cs typeface="Arial"/>
                <a:sym typeface="Arial"/>
              </a:endParaRPr>
            </a:p>
          </p:txBody>
        </p:sp>
        <p:sp>
          <p:nvSpPr>
            <p:cNvPr id="407" name="Google Shape;407;p97"/>
            <p:cNvSpPr/>
            <p:nvPr/>
          </p:nvSpPr>
          <p:spPr>
            <a:xfrm>
              <a:off x="1225258" y="1750369"/>
              <a:ext cx="2217134" cy="2217134"/>
            </a:xfrm>
            <a:prstGeom prst="pie">
              <a:avLst>
                <a:gd name="adj1" fmla="val 5400000"/>
                <a:gd name="adj2" fmla="val 16200000"/>
              </a:avLst>
            </a:prstGeom>
            <a:solidFill>
              <a:srgbClr val="44B57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97"/>
            <p:cNvSpPr/>
            <p:nvPr/>
          </p:nvSpPr>
          <p:spPr>
            <a:xfrm>
              <a:off x="2333826" y="1750369"/>
              <a:ext cx="8181774" cy="2217134"/>
            </a:xfrm>
            <a:prstGeom prst="rect">
              <a:avLst/>
            </a:prstGeom>
            <a:solidFill>
              <a:schemeClr val="lt1">
                <a:alpha val="89803"/>
              </a:schemeClr>
            </a:solidFill>
            <a:ln w="25400" cap="flat" cmpd="sng">
              <a:solidFill>
                <a:srgbClr val="44B5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97"/>
            <p:cNvSpPr txBox="1"/>
            <p:nvPr/>
          </p:nvSpPr>
          <p:spPr>
            <a:xfrm>
              <a:off x="2333826" y="1750369"/>
              <a:ext cx="8181774" cy="583457"/>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What do children and families think? </a:t>
              </a:r>
              <a:endParaRPr sz="2000" b="0" i="0" u="none" strike="noStrike" cap="none">
                <a:solidFill>
                  <a:srgbClr val="000000"/>
                </a:solidFill>
                <a:latin typeface="Arial"/>
                <a:ea typeface="Arial"/>
                <a:cs typeface="Arial"/>
                <a:sym typeface="Arial"/>
              </a:endParaRPr>
            </a:p>
          </p:txBody>
        </p:sp>
        <p:sp>
          <p:nvSpPr>
            <p:cNvPr id="410" name="Google Shape;410;p97"/>
            <p:cNvSpPr/>
            <p:nvPr/>
          </p:nvSpPr>
          <p:spPr>
            <a:xfrm>
              <a:off x="1633678" y="2333827"/>
              <a:ext cx="1400294" cy="1400294"/>
            </a:xfrm>
            <a:prstGeom prst="pie">
              <a:avLst>
                <a:gd name="adj1" fmla="val 5400000"/>
                <a:gd name="adj2" fmla="val 16200000"/>
              </a:avLst>
            </a:prstGeom>
            <a:solidFill>
              <a:srgbClr val="46AF4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97"/>
            <p:cNvSpPr/>
            <p:nvPr/>
          </p:nvSpPr>
          <p:spPr>
            <a:xfrm>
              <a:off x="2333826" y="2333827"/>
              <a:ext cx="8181774" cy="1400294"/>
            </a:xfrm>
            <a:prstGeom prst="rect">
              <a:avLst/>
            </a:prstGeom>
            <a:solidFill>
              <a:schemeClr val="lt1">
                <a:alpha val="89803"/>
              </a:schemeClr>
            </a:solidFill>
            <a:ln w="25400" cap="flat" cmpd="sng">
              <a:solidFill>
                <a:srgbClr val="46AF4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97"/>
            <p:cNvSpPr txBox="1"/>
            <p:nvPr/>
          </p:nvSpPr>
          <p:spPr>
            <a:xfrm>
              <a:off x="2333826" y="2333827"/>
              <a:ext cx="8181774" cy="583458"/>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Make adjustments to your systems as needed! </a:t>
              </a:r>
              <a:endParaRPr sz="2000" b="0" i="0" u="none" strike="noStrike" cap="none">
                <a:solidFill>
                  <a:srgbClr val="000000"/>
                </a:solidFill>
                <a:latin typeface="Arial"/>
                <a:ea typeface="Arial"/>
                <a:cs typeface="Arial"/>
                <a:sym typeface="Arial"/>
              </a:endParaRPr>
            </a:p>
          </p:txBody>
        </p:sp>
        <p:sp>
          <p:nvSpPr>
            <p:cNvPr id="413" name="Google Shape;413;p97"/>
            <p:cNvSpPr/>
            <p:nvPr/>
          </p:nvSpPr>
          <p:spPr>
            <a:xfrm>
              <a:off x="2042099" y="2917285"/>
              <a:ext cx="583453" cy="583453"/>
            </a:xfrm>
            <a:prstGeom prst="pie">
              <a:avLst>
                <a:gd name="adj1" fmla="val 5400000"/>
                <a:gd name="adj2" fmla="val 16200000"/>
              </a:avLst>
            </a:prstGeom>
            <a:solidFill>
              <a:srgbClr val="6FAA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97"/>
            <p:cNvSpPr/>
            <p:nvPr/>
          </p:nvSpPr>
          <p:spPr>
            <a:xfrm>
              <a:off x="2333826" y="2917285"/>
              <a:ext cx="8181774" cy="583453"/>
            </a:xfrm>
            <a:prstGeom prst="rect">
              <a:avLst/>
            </a:prstGeom>
            <a:solidFill>
              <a:schemeClr val="lt1">
                <a:alpha val="89803"/>
              </a:schemeClr>
            </a:solidFill>
            <a:ln w="25400" cap="flat" cmpd="sng">
              <a:solidFill>
                <a:srgbClr val="6FAA4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97"/>
            <p:cNvSpPr txBox="1"/>
            <p:nvPr/>
          </p:nvSpPr>
          <p:spPr>
            <a:xfrm>
              <a:off x="2333826" y="2917285"/>
              <a:ext cx="8181774" cy="583453"/>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Know seasons change… so will your time and organziational needs! </a:t>
              </a:r>
              <a:endParaRPr sz="2000" b="0" i="0" u="none" strike="noStrike" cap="none">
                <a:solidFill>
                  <a:srgbClr val="000000"/>
                </a:solidFill>
                <a:latin typeface="Arial"/>
                <a:ea typeface="Arial"/>
                <a:cs typeface="Arial"/>
                <a:sym typeface="Aria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98"/>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Time Management Tip #8</a:t>
            </a:r>
            <a:endParaRPr/>
          </a:p>
        </p:txBody>
      </p:sp>
      <p:sp>
        <p:nvSpPr>
          <p:cNvPr id="422" name="Google Shape;422;p98"/>
          <p:cNvSpPr txBox="1">
            <a:spLocks noGrp="1"/>
          </p:cNvSpPr>
          <p:nvPr>
            <p:ph type="body" idx="1"/>
          </p:nvPr>
        </p:nvSpPr>
        <p:spPr>
          <a:xfrm>
            <a:off x="971550" y="1345214"/>
            <a:ext cx="10515600" cy="4667652"/>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3600"/>
              <a:buNone/>
            </a:pPr>
            <a:r>
              <a:rPr lang="en-US" sz="3600" b="1">
                <a:solidFill>
                  <a:srgbClr val="0D0D0D"/>
                </a:solidFill>
                <a:latin typeface="Quattrocento Sans"/>
                <a:ea typeface="Quattrocento Sans"/>
                <a:cs typeface="Quattrocento Sans"/>
                <a:sym typeface="Quattrocento Sans"/>
              </a:rPr>
              <a:t>BE FLEXIBLE </a:t>
            </a:r>
            <a:endParaRPr sz="3600">
              <a:solidFill>
                <a:srgbClr val="0D0D0D"/>
              </a:solidFill>
              <a:latin typeface="Quattrocento Sans"/>
              <a:ea typeface="Quattrocento Sans"/>
              <a:cs typeface="Quattrocento Sans"/>
              <a:sym typeface="Quattrocento Sans"/>
            </a:endParaRPr>
          </a:p>
          <a:p>
            <a:pPr marL="457200" lvl="0" indent="-228600" algn="l" rtl="0">
              <a:lnSpc>
                <a:spcPct val="90000"/>
              </a:lnSpc>
              <a:spcBef>
                <a:spcPts val="1000"/>
              </a:spcBef>
              <a:spcAft>
                <a:spcPts val="0"/>
              </a:spcAft>
              <a:buClr>
                <a:srgbClr val="FFD100"/>
              </a:buClr>
              <a:buSzPts val="3600"/>
              <a:buNone/>
            </a:pPr>
            <a:endParaRPr>
              <a:solidFill>
                <a:srgbClr val="0D0D0D"/>
              </a:solidFill>
              <a:latin typeface="Quattrocento Sans"/>
              <a:ea typeface="Quattrocento Sans"/>
              <a:cs typeface="Quattrocento Sans"/>
              <a:sym typeface="Quattrocento Sans"/>
            </a:endParaRPr>
          </a:p>
          <a:p>
            <a:pPr marL="457200" lvl="0" indent="-228600" algn="l" rtl="0">
              <a:lnSpc>
                <a:spcPct val="90000"/>
              </a:lnSpc>
              <a:spcBef>
                <a:spcPts val="1000"/>
              </a:spcBef>
              <a:spcAft>
                <a:spcPts val="0"/>
              </a:spcAft>
              <a:buClr>
                <a:srgbClr val="FFD100"/>
              </a:buClr>
              <a:buSzPts val="3600"/>
              <a:buNone/>
            </a:pPr>
            <a:endParaRPr/>
          </a:p>
        </p:txBody>
      </p:sp>
      <p:pic>
        <p:nvPicPr>
          <p:cNvPr id="423" name="Google Shape;423;p98"/>
          <p:cNvPicPr preferRelativeResize="0"/>
          <p:nvPr/>
        </p:nvPicPr>
        <p:blipFill rotWithShape="1">
          <a:blip r:embed="rId3">
            <a:alphaModFix/>
          </a:blip>
          <a:srcRect/>
          <a:stretch/>
        </p:blipFill>
        <p:spPr>
          <a:xfrm>
            <a:off x="3486603" y="2155733"/>
            <a:ext cx="5485493" cy="364364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99"/>
          <p:cNvSpPr txBox="1">
            <a:spLocks noGrp="1"/>
          </p:cNvSpPr>
          <p:nvPr>
            <p:ph type="title"/>
          </p:nvPr>
        </p:nvSpPr>
        <p:spPr>
          <a:xfrm>
            <a:off x="971550" y="196849"/>
            <a:ext cx="10382250" cy="107198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Self-Care and Wellness</a:t>
            </a:r>
            <a:endParaRPr/>
          </a:p>
        </p:txBody>
      </p:sp>
      <p:grpSp>
        <p:nvGrpSpPr>
          <p:cNvPr id="430" name="Google Shape;430;p99"/>
          <p:cNvGrpSpPr/>
          <p:nvPr/>
        </p:nvGrpSpPr>
        <p:grpSpPr>
          <a:xfrm>
            <a:off x="1486860" y="1460806"/>
            <a:ext cx="9351629" cy="4349594"/>
            <a:chOff x="515310" y="1474"/>
            <a:chExt cx="9351629" cy="4349594"/>
          </a:xfrm>
        </p:grpSpPr>
        <p:sp>
          <p:nvSpPr>
            <p:cNvPr id="431" name="Google Shape;431;p99"/>
            <p:cNvSpPr/>
            <p:nvPr/>
          </p:nvSpPr>
          <p:spPr>
            <a:xfrm>
              <a:off x="515310" y="1474"/>
              <a:ext cx="2174797" cy="1304878"/>
            </a:xfrm>
            <a:prstGeom prst="rect">
              <a:avLst/>
            </a:prstGeom>
            <a:solidFill>
              <a:srgbClr val="4372C3"/>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99"/>
            <p:cNvSpPr txBox="1"/>
            <p:nvPr/>
          </p:nvSpPr>
          <p:spPr>
            <a:xfrm>
              <a:off x="515310" y="1474"/>
              <a:ext cx="2174797" cy="1304878"/>
            </a:xfrm>
            <a:prstGeom prst="rect">
              <a:avLst/>
            </a:prstGeom>
            <a:noFill/>
            <a:ln>
              <a:noFill/>
            </a:ln>
          </p:spPr>
          <p:txBody>
            <a:bodyPr spcFirstLastPara="1" wrap="square" lIns="87625" tIns="87625" rIns="87625" bIns="8762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300" b="1" i="0" u="none" strike="noStrike" cap="none">
                  <a:solidFill>
                    <a:schemeClr val="lt1"/>
                  </a:solidFill>
                  <a:latin typeface="Arial"/>
                  <a:ea typeface="Arial"/>
                  <a:cs typeface="Arial"/>
                  <a:sym typeface="Arial"/>
                </a:rPr>
                <a:t>Routine</a:t>
              </a:r>
              <a:endParaRPr sz="2300" b="0" i="0" u="none" strike="noStrike" cap="none">
                <a:solidFill>
                  <a:schemeClr val="lt1"/>
                </a:solidFill>
                <a:latin typeface="Arial"/>
                <a:ea typeface="Arial"/>
                <a:cs typeface="Arial"/>
                <a:sym typeface="Arial"/>
              </a:endParaRPr>
            </a:p>
          </p:txBody>
        </p:sp>
        <p:sp>
          <p:nvSpPr>
            <p:cNvPr id="433" name="Google Shape;433;p99"/>
            <p:cNvSpPr/>
            <p:nvPr/>
          </p:nvSpPr>
          <p:spPr>
            <a:xfrm>
              <a:off x="2907587" y="1474"/>
              <a:ext cx="2174797" cy="1304878"/>
            </a:xfrm>
            <a:prstGeom prst="rect">
              <a:avLst/>
            </a:prstGeom>
            <a:solidFill>
              <a:srgbClr val="438CC0"/>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99"/>
            <p:cNvSpPr txBox="1"/>
            <p:nvPr/>
          </p:nvSpPr>
          <p:spPr>
            <a:xfrm>
              <a:off x="2907587" y="1474"/>
              <a:ext cx="2174797" cy="1304878"/>
            </a:xfrm>
            <a:prstGeom prst="rect">
              <a:avLst/>
            </a:prstGeom>
            <a:noFill/>
            <a:ln>
              <a:noFill/>
            </a:ln>
          </p:spPr>
          <p:txBody>
            <a:bodyPr spcFirstLastPara="1" wrap="square" lIns="87625" tIns="87625" rIns="87625" bIns="8762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300" b="1" i="0" u="none" strike="noStrike" cap="none">
                  <a:solidFill>
                    <a:schemeClr val="lt1"/>
                  </a:solidFill>
                  <a:latin typeface="Arial"/>
                  <a:ea typeface="Arial"/>
                  <a:cs typeface="Arial"/>
                  <a:sym typeface="Arial"/>
                </a:rPr>
                <a:t>Healthy Eating Habits</a:t>
              </a:r>
              <a:endParaRPr sz="2300" b="0" i="0" u="none" strike="noStrike" cap="none">
                <a:solidFill>
                  <a:schemeClr val="lt1"/>
                </a:solidFill>
                <a:latin typeface="Arial"/>
                <a:ea typeface="Arial"/>
                <a:cs typeface="Arial"/>
                <a:sym typeface="Arial"/>
              </a:endParaRPr>
            </a:p>
          </p:txBody>
        </p:sp>
        <p:sp>
          <p:nvSpPr>
            <p:cNvPr id="435" name="Google Shape;435;p99"/>
            <p:cNvSpPr/>
            <p:nvPr/>
          </p:nvSpPr>
          <p:spPr>
            <a:xfrm>
              <a:off x="5299864" y="1474"/>
              <a:ext cx="2174797" cy="1304878"/>
            </a:xfrm>
            <a:prstGeom prst="rect">
              <a:avLst/>
            </a:prstGeom>
            <a:solidFill>
              <a:srgbClr val="42A8BE"/>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99"/>
            <p:cNvSpPr txBox="1"/>
            <p:nvPr/>
          </p:nvSpPr>
          <p:spPr>
            <a:xfrm>
              <a:off x="5299864" y="1474"/>
              <a:ext cx="2174797" cy="1304878"/>
            </a:xfrm>
            <a:prstGeom prst="rect">
              <a:avLst/>
            </a:prstGeom>
            <a:noFill/>
            <a:ln>
              <a:noFill/>
            </a:ln>
          </p:spPr>
          <p:txBody>
            <a:bodyPr spcFirstLastPara="1" wrap="square" lIns="87625" tIns="87625" rIns="87625" bIns="8762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300" b="1" i="0" u="none" strike="noStrike" cap="none">
                  <a:solidFill>
                    <a:schemeClr val="lt1"/>
                  </a:solidFill>
                  <a:latin typeface="Arial"/>
                  <a:ea typeface="Arial"/>
                  <a:cs typeface="Arial"/>
                  <a:sym typeface="Arial"/>
                </a:rPr>
                <a:t>Adequate Rest</a:t>
              </a:r>
              <a:endParaRPr sz="2300" b="0" i="0" u="none" strike="noStrike" cap="none">
                <a:solidFill>
                  <a:schemeClr val="lt1"/>
                </a:solidFill>
                <a:latin typeface="Arial"/>
                <a:ea typeface="Arial"/>
                <a:cs typeface="Arial"/>
                <a:sym typeface="Arial"/>
              </a:endParaRPr>
            </a:p>
          </p:txBody>
        </p:sp>
        <p:sp>
          <p:nvSpPr>
            <p:cNvPr id="437" name="Google Shape;437;p99"/>
            <p:cNvSpPr/>
            <p:nvPr/>
          </p:nvSpPr>
          <p:spPr>
            <a:xfrm>
              <a:off x="7692142" y="1474"/>
              <a:ext cx="2174797" cy="1304878"/>
            </a:xfrm>
            <a:prstGeom prst="rect">
              <a:avLst/>
            </a:prstGeom>
            <a:solidFill>
              <a:srgbClr val="43BCB8"/>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99"/>
            <p:cNvSpPr txBox="1"/>
            <p:nvPr/>
          </p:nvSpPr>
          <p:spPr>
            <a:xfrm>
              <a:off x="7692142" y="1474"/>
              <a:ext cx="2174797" cy="1304878"/>
            </a:xfrm>
            <a:prstGeom prst="rect">
              <a:avLst/>
            </a:prstGeom>
            <a:noFill/>
            <a:ln>
              <a:noFill/>
            </a:ln>
          </p:spPr>
          <p:txBody>
            <a:bodyPr spcFirstLastPara="1" wrap="square" lIns="87625" tIns="87625" rIns="87625" bIns="8762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300" b="1" i="0" u="none" strike="noStrike" cap="none">
                  <a:solidFill>
                    <a:schemeClr val="lt1"/>
                  </a:solidFill>
                  <a:latin typeface="Arial"/>
                  <a:ea typeface="Arial"/>
                  <a:cs typeface="Arial"/>
                  <a:sym typeface="Arial"/>
                </a:rPr>
                <a:t>Set Boundaries</a:t>
              </a:r>
              <a:r>
                <a:rPr lang="en-US" sz="2300" b="0" i="0" u="none" strike="noStrike" cap="none">
                  <a:solidFill>
                    <a:schemeClr val="lt1"/>
                  </a:solidFill>
                  <a:latin typeface="Arial"/>
                  <a:ea typeface="Arial"/>
                  <a:cs typeface="Arial"/>
                  <a:sym typeface="Arial"/>
                </a:rPr>
                <a:t> </a:t>
              </a:r>
              <a:endParaRPr/>
            </a:p>
          </p:txBody>
        </p:sp>
        <p:sp>
          <p:nvSpPr>
            <p:cNvPr id="439" name="Google Shape;439;p99"/>
            <p:cNvSpPr/>
            <p:nvPr/>
          </p:nvSpPr>
          <p:spPr>
            <a:xfrm>
              <a:off x="515310" y="1523832"/>
              <a:ext cx="2174797" cy="1304878"/>
            </a:xfrm>
            <a:prstGeom prst="rect">
              <a:avLst/>
            </a:prstGeom>
            <a:solidFill>
              <a:srgbClr val="43B99A"/>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99"/>
            <p:cNvSpPr txBox="1"/>
            <p:nvPr/>
          </p:nvSpPr>
          <p:spPr>
            <a:xfrm>
              <a:off x="515310" y="1523832"/>
              <a:ext cx="2174797" cy="1304878"/>
            </a:xfrm>
            <a:prstGeom prst="rect">
              <a:avLst/>
            </a:prstGeom>
            <a:noFill/>
            <a:ln>
              <a:noFill/>
            </a:ln>
          </p:spPr>
          <p:txBody>
            <a:bodyPr spcFirstLastPara="1" wrap="square" lIns="87625" tIns="87625" rIns="87625" bIns="8762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300" b="1" i="0" u="none" strike="noStrike" cap="none">
                  <a:solidFill>
                    <a:schemeClr val="lt1"/>
                  </a:solidFill>
                  <a:latin typeface="Arial"/>
                  <a:ea typeface="Arial"/>
                  <a:cs typeface="Arial"/>
                  <a:sym typeface="Arial"/>
                </a:rPr>
                <a:t>Seek Support</a:t>
              </a:r>
              <a:r>
                <a:rPr lang="en-US" sz="2300" b="0" i="0" u="none" strike="noStrike" cap="none">
                  <a:solidFill>
                    <a:schemeClr val="lt1"/>
                  </a:solidFill>
                  <a:latin typeface="Arial"/>
                  <a:ea typeface="Arial"/>
                  <a:cs typeface="Arial"/>
                  <a:sym typeface="Arial"/>
                </a:rPr>
                <a:t> </a:t>
              </a:r>
              <a:endParaRPr/>
            </a:p>
          </p:txBody>
        </p:sp>
        <p:sp>
          <p:nvSpPr>
            <p:cNvPr id="441" name="Google Shape;441;p99"/>
            <p:cNvSpPr/>
            <p:nvPr/>
          </p:nvSpPr>
          <p:spPr>
            <a:xfrm>
              <a:off x="2907587" y="1523832"/>
              <a:ext cx="2174797" cy="1304878"/>
            </a:xfrm>
            <a:prstGeom prst="rect">
              <a:avLst/>
            </a:prstGeom>
            <a:solidFill>
              <a:srgbClr val="44B67D"/>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99"/>
            <p:cNvSpPr txBox="1"/>
            <p:nvPr/>
          </p:nvSpPr>
          <p:spPr>
            <a:xfrm>
              <a:off x="2907587" y="1523832"/>
              <a:ext cx="2174797" cy="1304878"/>
            </a:xfrm>
            <a:prstGeom prst="rect">
              <a:avLst/>
            </a:prstGeom>
            <a:noFill/>
            <a:ln>
              <a:noFill/>
            </a:ln>
          </p:spPr>
          <p:txBody>
            <a:bodyPr spcFirstLastPara="1" wrap="square" lIns="87625" tIns="87625" rIns="87625" bIns="8762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300" b="1" i="0" u="none" strike="noStrike" cap="none">
                  <a:solidFill>
                    <a:schemeClr val="lt1"/>
                  </a:solidFill>
                  <a:latin typeface="Arial"/>
                  <a:ea typeface="Arial"/>
                  <a:cs typeface="Arial"/>
                  <a:sym typeface="Arial"/>
                </a:rPr>
                <a:t>Professional Development</a:t>
              </a:r>
              <a:endParaRPr sz="2300" b="0" i="0" u="none" strike="noStrike" cap="none">
                <a:solidFill>
                  <a:schemeClr val="lt1"/>
                </a:solidFill>
                <a:latin typeface="Arial"/>
                <a:ea typeface="Arial"/>
                <a:cs typeface="Arial"/>
                <a:sym typeface="Arial"/>
              </a:endParaRPr>
            </a:p>
          </p:txBody>
        </p:sp>
        <p:sp>
          <p:nvSpPr>
            <p:cNvPr id="443" name="Google Shape;443;p99"/>
            <p:cNvSpPr/>
            <p:nvPr/>
          </p:nvSpPr>
          <p:spPr>
            <a:xfrm>
              <a:off x="5299864" y="1523832"/>
              <a:ext cx="2174797" cy="1304878"/>
            </a:xfrm>
            <a:prstGeom prst="rect">
              <a:avLst/>
            </a:prstGeom>
            <a:solidFill>
              <a:srgbClr val="45B363"/>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99"/>
            <p:cNvSpPr txBox="1"/>
            <p:nvPr/>
          </p:nvSpPr>
          <p:spPr>
            <a:xfrm>
              <a:off x="5299864" y="1523832"/>
              <a:ext cx="2174797" cy="1304878"/>
            </a:xfrm>
            <a:prstGeom prst="rect">
              <a:avLst/>
            </a:prstGeom>
            <a:noFill/>
            <a:ln>
              <a:noFill/>
            </a:ln>
          </p:spPr>
          <p:txBody>
            <a:bodyPr spcFirstLastPara="1" wrap="square" lIns="87625" tIns="87625" rIns="87625" bIns="8762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300" b="1" i="0" u="none" strike="noStrike" cap="none">
                  <a:solidFill>
                    <a:schemeClr val="lt1"/>
                  </a:solidFill>
                  <a:latin typeface="Arial"/>
                  <a:ea typeface="Arial"/>
                  <a:cs typeface="Arial"/>
                  <a:sym typeface="Arial"/>
                </a:rPr>
                <a:t>Practice Stress Management</a:t>
              </a:r>
              <a:endParaRPr sz="2300" b="0" i="0" u="none" strike="noStrike" cap="none">
                <a:solidFill>
                  <a:schemeClr val="lt1"/>
                </a:solidFill>
                <a:latin typeface="Arial"/>
                <a:ea typeface="Arial"/>
                <a:cs typeface="Arial"/>
                <a:sym typeface="Arial"/>
              </a:endParaRPr>
            </a:p>
          </p:txBody>
        </p:sp>
        <p:sp>
          <p:nvSpPr>
            <p:cNvPr id="445" name="Google Shape;445;p99"/>
            <p:cNvSpPr/>
            <p:nvPr/>
          </p:nvSpPr>
          <p:spPr>
            <a:xfrm>
              <a:off x="7692142" y="1523832"/>
              <a:ext cx="2174797" cy="1304878"/>
            </a:xfrm>
            <a:prstGeom prst="rect">
              <a:avLst/>
            </a:prstGeom>
            <a:solidFill>
              <a:srgbClr val="45B04A"/>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99"/>
            <p:cNvSpPr txBox="1"/>
            <p:nvPr/>
          </p:nvSpPr>
          <p:spPr>
            <a:xfrm>
              <a:off x="7692142" y="1523832"/>
              <a:ext cx="2174797" cy="1304878"/>
            </a:xfrm>
            <a:prstGeom prst="rect">
              <a:avLst/>
            </a:prstGeom>
            <a:noFill/>
            <a:ln>
              <a:noFill/>
            </a:ln>
          </p:spPr>
          <p:txBody>
            <a:bodyPr spcFirstLastPara="1" wrap="square" lIns="87625" tIns="87625" rIns="87625" bIns="8762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300" b="1" i="0" u="none" strike="noStrike" cap="none">
                  <a:solidFill>
                    <a:schemeClr val="lt1"/>
                  </a:solidFill>
                  <a:latin typeface="Arial"/>
                  <a:ea typeface="Arial"/>
                  <a:cs typeface="Arial"/>
                  <a:sym typeface="Arial"/>
                </a:rPr>
                <a:t>Delegate Tasks</a:t>
              </a:r>
              <a:r>
                <a:rPr lang="en-US" sz="2300" b="0" i="0" u="none" strike="noStrike" cap="none">
                  <a:solidFill>
                    <a:schemeClr val="lt1"/>
                  </a:solidFill>
                  <a:latin typeface="Arial"/>
                  <a:ea typeface="Arial"/>
                  <a:cs typeface="Arial"/>
                  <a:sym typeface="Arial"/>
                </a:rPr>
                <a:t> </a:t>
              </a:r>
              <a:endParaRPr/>
            </a:p>
          </p:txBody>
        </p:sp>
        <p:sp>
          <p:nvSpPr>
            <p:cNvPr id="447" name="Google Shape;447;p99"/>
            <p:cNvSpPr/>
            <p:nvPr/>
          </p:nvSpPr>
          <p:spPr>
            <a:xfrm>
              <a:off x="2907587" y="3046190"/>
              <a:ext cx="2174797" cy="1304878"/>
            </a:xfrm>
            <a:prstGeom prst="rect">
              <a:avLst/>
            </a:prstGeom>
            <a:solidFill>
              <a:srgbClr val="58AD46"/>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99"/>
            <p:cNvSpPr txBox="1"/>
            <p:nvPr/>
          </p:nvSpPr>
          <p:spPr>
            <a:xfrm>
              <a:off x="2907587" y="3046190"/>
              <a:ext cx="2174797" cy="1304878"/>
            </a:xfrm>
            <a:prstGeom prst="rect">
              <a:avLst/>
            </a:prstGeom>
            <a:noFill/>
            <a:ln>
              <a:noFill/>
            </a:ln>
          </p:spPr>
          <p:txBody>
            <a:bodyPr spcFirstLastPara="1" wrap="square" lIns="87625" tIns="87625" rIns="87625" bIns="8762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300" b="1" i="0" u="none" strike="noStrike" cap="none">
                  <a:solidFill>
                    <a:schemeClr val="lt1"/>
                  </a:solidFill>
                  <a:latin typeface="Arial"/>
                  <a:ea typeface="Arial"/>
                  <a:cs typeface="Arial"/>
                  <a:sym typeface="Arial"/>
                </a:rPr>
                <a:t>Connect with Nature</a:t>
              </a:r>
              <a:r>
                <a:rPr lang="en-US" sz="2300" b="0" i="0" u="none" strike="noStrike" cap="none">
                  <a:solidFill>
                    <a:schemeClr val="lt1"/>
                  </a:solidFill>
                  <a:latin typeface="Arial"/>
                  <a:ea typeface="Arial"/>
                  <a:cs typeface="Arial"/>
                  <a:sym typeface="Arial"/>
                </a:rPr>
                <a:t> </a:t>
              </a:r>
              <a:endParaRPr/>
            </a:p>
          </p:txBody>
        </p:sp>
        <p:sp>
          <p:nvSpPr>
            <p:cNvPr id="449" name="Google Shape;449;p99"/>
            <p:cNvSpPr/>
            <p:nvPr/>
          </p:nvSpPr>
          <p:spPr>
            <a:xfrm>
              <a:off x="5299864" y="3046190"/>
              <a:ext cx="2174797" cy="1304878"/>
            </a:xfrm>
            <a:prstGeom prst="rect">
              <a:avLst/>
            </a:prstGeom>
            <a:solidFill>
              <a:srgbClr val="6FAA47"/>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99"/>
            <p:cNvSpPr txBox="1"/>
            <p:nvPr/>
          </p:nvSpPr>
          <p:spPr>
            <a:xfrm>
              <a:off x="5299864" y="3046190"/>
              <a:ext cx="2174797" cy="1304878"/>
            </a:xfrm>
            <a:prstGeom prst="rect">
              <a:avLst/>
            </a:prstGeom>
            <a:noFill/>
            <a:ln>
              <a:noFill/>
            </a:ln>
          </p:spPr>
          <p:txBody>
            <a:bodyPr spcFirstLastPara="1" wrap="square" lIns="87625" tIns="87625" rIns="87625" bIns="8762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300" b="1" i="0" u="none" strike="noStrike" cap="none">
                  <a:solidFill>
                    <a:schemeClr val="lt1"/>
                  </a:solidFill>
                  <a:latin typeface="Arial"/>
                  <a:ea typeface="Arial"/>
                  <a:cs typeface="Arial"/>
                  <a:sym typeface="Arial"/>
                </a:rPr>
                <a:t>Celebrate Achievements</a:t>
              </a:r>
              <a:endParaRPr sz="2300" b="0" i="0" u="none" strike="noStrike" cap="none">
                <a:solidFill>
                  <a:schemeClr val="lt1"/>
                </a:solidFill>
                <a:latin typeface="Arial"/>
                <a:ea typeface="Arial"/>
                <a:cs typeface="Arial"/>
                <a:sym typeface="Aria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Google Shape;456;p100"/>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Self-Care and Wellness</a:t>
            </a:r>
            <a:endParaRPr/>
          </a:p>
        </p:txBody>
      </p:sp>
      <p:sp>
        <p:nvSpPr>
          <p:cNvPr id="457" name="Google Shape;457;p100"/>
          <p:cNvSpPr txBox="1">
            <a:spLocks noGrp="1"/>
          </p:cNvSpPr>
          <p:nvPr>
            <p:ph type="body" idx="1"/>
          </p:nvPr>
        </p:nvSpPr>
        <p:spPr>
          <a:xfrm>
            <a:off x="971550" y="1345214"/>
            <a:ext cx="10515600" cy="4667652"/>
          </a:xfrm>
          <a:prstGeom prst="rect">
            <a:avLst/>
          </a:prstGeom>
          <a:noFill/>
          <a:ln>
            <a:noFill/>
          </a:ln>
        </p:spPr>
        <p:txBody>
          <a:bodyPr spcFirstLastPara="1" wrap="square" lIns="91425" tIns="45700" rIns="91425" bIns="45700" anchor="t" anchorCtr="0">
            <a:normAutofit/>
          </a:bodyPr>
          <a:lstStyle/>
          <a:p>
            <a:pPr marL="457200" lvl="0" indent="-457200" algn="l" rtl="0">
              <a:lnSpc>
                <a:spcPct val="90000"/>
              </a:lnSpc>
              <a:spcBef>
                <a:spcPts val="1000"/>
              </a:spcBef>
              <a:spcAft>
                <a:spcPts val="0"/>
              </a:spcAft>
              <a:buClr>
                <a:srgbClr val="FFD100"/>
              </a:buClr>
              <a:buSzPts val="3600"/>
              <a:buChar char="•"/>
            </a:pPr>
            <a:r>
              <a:rPr lang="en-US"/>
              <a:t>Your needs change! So will the way you care for yourself! </a:t>
            </a:r>
            <a:endParaRPr/>
          </a:p>
          <a:p>
            <a:pPr marL="457200" lvl="0" indent="-228600" algn="l" rtl="0">
              <a:lnSpc>
                <a:spcPct val="90000"/>
              </a:lnSpc>
              <a:spcBef>
                <a:spcPts val="1000"/>
              </a:spcBef>
              <a:spcAft>
                <a:spcPts val="0"/>
              </a:spcAft>
              <a:buClr>
                <a:srgbClr val="FFD100"/>
              </a:buClr>
              <a:buSzPts val="3600"/>
              <a:buNone/>
            </a:pPr>
            <a:endParaRPr/>
          </a:p>
          <a:p>
            <a:pPr marL="457200" lvl="0" indent="-457200" algn="l" rtl="0">
              <a:lnSpc>
                <a:spcPct val="90000"/>
              </a:lnSpc>
              <a:spcBef>
                <a:spcPts val="1000"/>
              </a:spcBef>
              <a:spcAft>
                <a:spcPts val="0"/>
              </a:spcAft>
              <a:buClr>
                <a:srgbClr val="FFD100"/>
              </a:buClr>
              <a:buSzPts val="3600"/>
              <a:buChar char="•"/>
            </a:pPr>
            <a:r>
              <a:rPr lang="en-US"/>
              <a:t>The universe of self-care practices is wide! What works for you might not work for me!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
          <p:cNvSpPr txBox="1">
            <a:spLocks noGrp="1"/>
          </p:cNvSpPr>
          <p:nvPr>
            <p:ph type="title"/>
          </p:nvPr>
        </p:nvSpPr>
        <p:spPr>
          <a:xfrm>
            <a:off x="812799" y="274638"/>
            <a:ext cx="10858499" cy="7159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Objectives </a:t>
            </a:r>
            <a:endParaRPr/>
          </a:p>
        </p:txBody>
      </p:sp>
      <p:grpSp>
        <p:nvGrpSpPr>
          <p:cNvPr id="153" name="Google Shape;153;p2"/>
          <p:cNvGrpSpPr/>
          <p:nvPr/>
        </p:nvGrpSpPr>
        <p:grpSpPr>
          <a:xfrm>
            <a:off x="812800" y="1340349"/>
            <a:ext cx="10858500" cy="3135745"/>
            <a:chOff x="0" y="28384"/>
            <a:chExt cx="10858500" cy="3135745"/>
          </a:xfrm>
        </p:grpSpPr>
        <p:sp>
          <p:nvSpPr>
            <p:cNvPr id="154" name="Google Shape;154;p2"/>
            <p:cNvSpPr/>
            <p:nvPr/>
          </p:nvSpPr>
          <p:spPr>
            <a:xfrm>
              <a:off x="0" y="367864"/>
              <a:ext cx="10858500" cy="803161"/>
            </a:xfrm>
            <a:prstGeom prst="rect">
              <a:avLst/>
            </a:prstGeom>
            <a:solidFill>
              <a:schemeClr val="lt1">
                <a:alpha val="89411"/>
              </a:schemeClr>
            </a:solidFill>
            <a:ln w="12700" cap="flat" cmpd="sng">
              <a:solidFill>
                <a:schemeClr val="accent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5" name="Google Shape;155;p2"/>
            <p:cNvSpPr/>
            <p:nvPr/>
          </p:nvSpPr>
          <p:spPr>
            <a:xfrm>
              <a:off x="542926" y="28384"/>
              <a:ext cx="3363420" cy="678960"/>
            </a:xfrm>
            <a:prstGeom prst="roundRect">
              <a:avLst>
                <a:gd name="adj" fmla="val 16667"/>
              </a:avLst>
            </a:prstGeom>
            <a:solidFill>
              <a:schemeClr val="accent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2"/>
            <p:cNvSpPr txBox="1"/>
            <p:nvPr/>
          </p:nvSpPr>
          <p:spPr>
            <a:xfrm>
              <a:off x="576069" y="61528"/>
              <a:ext cx="3183131" cy="612672"/>
            </a:xfrm>
            <a:prstGeom prst="rect">
              <a:avLst/>
            </a:prstGeom>
            <a:noFill/>
            <a:ln>
              <a:noFill/>
            </a:ln>
          </p:spPr>
          <p:txBody>
            <a:bodyPr spcFirstLastPara="1" wrap="square" lIns="287275" tIns="0" rIns="287275" bIns="0" anchor="ctr" anchorCtr="0">
              <a:noAutofit/>
            </a:bodyPr>
            <a:lstStyle/>
            <a:p>
              <a:pPr marL="0" marR="0" lvl="0" indent="0" algn="l" rtl="0">
                <a:lnSpc>
                  <a:spcPct val="90000"/>
                </a:lnSpc>
                <a:spcBef>
                  <a:spcPts val="0"/>
                </a:spcBef>
                <a:spcAft>
                  <a:spcPts val="0"/>
                </a:spcAft>
                <a:buClr>
                  <a:schemeClr val="lt1"/>
                </a:buClr>
                <a:buSzPts val="2300"/>
                <a:buFont typeface="Calibri"/>
                <a:buNone/>
              </a:pPr>
              <a:r>
                <a:rPr lang="en-US" sz="2300" b="0" i="0" u="none" strike="noStrike" cap="none">
                  <a:solidFill>
                    <a:schemeClr val="lt1"/>
                  </a:solidFill>
                  <a:latin typeface="Calibri"/>
                  <a:ea typeface="Calibri"/>
                  <a:cs typeface="Calibri"/>
                  <a:sym typeface="Calibri"/>
                </a:rPr>
                <a:t>Time Management </a:t>
              </a:r>
              <a:endParaRPr sz="1400" b="0" i="0" u="none" strike="noStrike" cap="none">
                <a:solidFill>
                  <a:srgbClr val="000000"/>
                </a:solidFill>
                <a:latin typeface="Arial"/>
                <a:ea typeface="Arial"/>
                <a:cs typeface="Arial"/>
                <a:sym typeface="Arial"/>
              </a:endParaRPr>
            </a:p>
          </p:txBody>
        </p:sp>
        <p:sp>
          <p:nvSpPr>
            <p:cNvPr id="157" name="Google Shape;157;p2"/>
            <p:cNvSpPr/>
            <p:nvPr/>
          </p:nvSpPr>
          <p:spPr>
            <a:xfrm>
              <a:off x="0" y="2584530"/>
              <a:ext cx="10858500" cy="579599"/>
            </a:xfrm>
            <a:prstGeom prst="rect">
              <a:avLst/>
            </a:prstGeom>
            <a:solidFill>
              <a:schemeClr val="lt1">
                <a:alpha val="89411"/>
              </a:schemeClr>
            </a:solidFill>
            <a:ln w="12700" cap="flat" cmpd="sng">
              <a:solidFill>
                <a:srgbClr val="B8888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2"/>
            <p:cNvSpPr/>
            <p:nvPr/>
          </p:nvSpPr>
          <p:spPr>
            <a:xfrm>
              <a:off x="542926" y="2287098"/>
              <a:ext cx="4130674" cy="678960"/>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2"/>
            <p:cNvSpPr txBox="1"/>
            <p:nvPr/>
          </p:nvSpPr>
          <p:spPr>
            <a:xfrm>
              <a:off x="576069" y="2278194"/>
              <a:ext cx="6535931" cy="612672"/>
            </a:xfrm>
            <a:prstGeom prst="rect">
              <a:avLst/>
            </a:prstGeom>
            <a:noFill/>
            <a:ln>
              <a:noFill/>
            </a:ln>
          </p:spPr>
          <p:txBody>
            <a:bodyPr spcFirstLastPara="1" wrap="square" lIns="287275" tIns="0" rIns="287275" bIns="0" anchor="ctr" anchorCtr="0">
              <a:noAutofit/>
            </a:bodyPr>
            <a:lstStyle/>
            <a:p>
              <a:pPr marL="0" marR="0" lvl="0" indent="0" algn="l" rtl="0">
                <a:lnSpc>
                  <a:spcPct val="90000"/>
                </a:lnSpc>
                <a:spcBef>
                  <a:spcPts val="0"/>
                </a:spcBef>
                <a:spcAft>
                  <a:spcPts val="0"/>
                </a:spcAft>
                <a:buClr>
                  <a:schemeClr val="lt1"/>
                </a:buClr>
                <a:buSzPts val="2300"/>
                <a:buFont typeface="Calibri"/>
                <a:buNone/>
              </a:pPr>
              <a:r>
                <a:rPr lang="en-US" sz="2300" b="0" i="0" u="none" strike="noStrike" cap="none">
                  <a:solidFill>
                    <a:schemeClr val="lt1"/>
                  </a:solidFill>
                  <a:latin typeface="Calibri"/>
                  <a:ea typeface="Calibri"/>
                  <a:cs typeface="Calibri"/>
                  <a:sym typeface="Calibri"/>
                </a:rPr>
                <a:t>Wellness</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pic>
        <p:nvPicPr>
          <p:cNvPr id="462" name="Google Shape;462;p101" descr="A poster of a person and a child doing yoga&#10;&#10;Description automatically generated"/>
          <p:cNvPicPr preferRelativeResize="0"/>
          <p:nvPr/>
        </p:nvPicPr>
        <p:blipFill rotWithShape="1">
          <a:blip r:embed="rId3">
            <a:alphaModFix/>
          </a:blip>
          <a:srcRect/>
          <a:stretch/>
        </p:blipFill>
        <p:spPr>
          <a:xfrm>
            <a:off x="302260" y="538480"/>
            <a:ext cx="5474746" cy="4724400"/>
          </a:xfrm>
          <a:prstGeom prst="rect">
            <a:avLst/>
          </a:prstGeom>
          <a:noFill/>
          <a:ln>
            <a:noFill/>
          </a:ln>
        </p:spPr>
      </p:pic>
      <p:pic>
        <p:nvPicPr>
          <p:cNvPr id="463" name="Google Shape;463;p101" descr="A poster with text and images of people meditating&#10;&#10;Description automatically generated"/>
          <p:cNvPicPr preferRelativeResize="0"/>
          <p:nvPr/>
        </p:nvPicPr>
        <p:blipFill rotWithShape="1">
          <a:blip r:embed="rId4">
            <a:alphaModFix/>
          </a:blip>
          <a:srcRect/>
          <a:stretch/>
        </p:blipFill>
        <p:spPr>
          <a:xfrm>
            <a:off x="6095999" y="538479"/>
            <a:ext cx="5638345" cy="472439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pic>
        <p:nvPicPr>
          <p:cNvPr id="468" name="Google Shape;468;p102" descr="A poster with arrows pointing to the side&#10;&#10;Description automatically generated"/>
          <p:cNvPicPr preferRelativeResize="0"/>
          <p:nvPr/>
        </p:nvPicPr>
        <p:blipFill rotWithShape="1">
          <a:blip r:embed="rId3">
            <a:alphaModFix/>
          </a:blip>
          <a:srcRect/>
          <a:stretch/>
        </p:blipFill>
        <p:spPr>
          <a:xfrm>
            <a:off x="195943" y="703399"/>
            <a:ext cx="5020624" cy="4378052"/>
          </a:xfrm>
          <a:prstGeom prst="rect">
            <a:avLst/>
          </a:prstGeom>
          <a:noFill/>
          <a:ln>
            <a:noFill/>
          </a:ln>
        </p:spPr>
      </p:pic>
      <p:pic>
        <p:nvPicPr>
          <p:cNvPr id="469" name="Google Shape;469;p102" descr="A diagram of a breathing exercise&#10;&#10;Description automatically generated"/>
          <p:cNvPicPr preferRelativeResize="0"/>
          <p:nvPr/>
        </p:nvPicPr>
        <p:blipFill rotWithShape="1">
          <a:blip r:embed="rId4">
            <a:alphaModFix/>
          </a:blip>
          <a:srcRect/>
          <a:stretch/>
        </p:blipFill>
        <p:spPr>
          <a:xfrm>
            <a:off x="5307912" y="306047"/>
            <a:ext cx="3965924" cy="3334365"/>
          </a:xfrm>
          <a:prstGeom prst="rect">
            <a:avLst/>
          </a:prstGeom>
          <a:noFill/>
          <a:ln>
            <a:noFill/>
          </a:ln>
        </p:spPr>
      </p:pic>
      <p:pic>
        <p:nvPicPr>
          <p:cNvPr id="470" name="Google Shape;470;p102" descr="A blue and white poster with text and icons&#10;&#10;Description automatically generated"/>
          <p:cNvPicPr preferRelativeResize="0"/>
          <p:nvPr/>
        </p:nvPicPr>
        <p:blipFill rotWithShape="1">
          <a:blip r:embed="rId5">
            <a:alphaModFix/>
          </a:blip>
          <a:srcRect/>
          <a:stretch/>
        </p:blipFill>
        <p:spPr>
          <a:xfrm>
            <a:off x="8149547" y="3036525"/>
            <a:ext cx="3965924" cy="319138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pic>
        <p:nvPicPr>
          <p:cNvPr id="475" name="Google Shape;475;p103" descr="A poster with text and images of people doing exercises&#10;&#10;Description automatically generated"/>
          <p:cNvPicPr preferRelativeResize="0"/>
          <p:nvPr/>
        </p:nvPicPr>
        <p:blipFill rotWithShape="1">
          <a:blip r:embed="rId3">
            <a:alphaModFix/>
          </a:blip>
          <a:srcRect/>
          <a:stretch/>
        </p:blipFill>
        <p:spPr>
          <a:xfrm>
            <a:off x="419413" y="466727"/>
            <a:ext cx="5526584" cy="5006610"/>
          </a:xfrm>
          <a:prstGeom prst="rect">
            <a:avLst/>
          </a:prstGeom>
          <a:noFill/>
          <a:ln>
            <a:noFill/>
          </a:ln>
        </p:spPr>
      </p:pic>
      <p:pic>
        <p:nvPicPr>
          <p:cNvPr id="476" name="Google Shape;476;p103" descr="A purple and white poster with text&#10;&#10;Description automatically generated"/>
          <p:cNvPicPr preferRelativeResize="0"/>
          <p:nvPr/>
        </p:nvPicPr>
        <p:blipFill rotWithShape="1">
          <a:blip r:embed="rId4">
            <a:alphaModFix/>
          </a:blip>
          <a:srcRect/>
          <a:stretch/>
        </p:blipFill>
        <p:spPr>
          <a:xfrm>
            <a:off x="6096000" y="466726"/>
            <a:ext cx="5997262" cy="500660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pic>
        <p:nvPicPr>
          <p:cNvPr id="482" name="Google Shape;482;p104" descr="A poster with text and a child and a book&#10;&#10;Description automatically generated"/>
          <p:cNvPicPr preferRelativeResize="0"/>
          <p:nvPr/>
        </p:nvPicPr>
        <p:blipFill rotWithShape="1">
          <a:blip r:embed="rId3">
            <a:alphaModFix/>
          </a:blip>
          <a:srcRect/>
          <a:stretch/>
        </p:blipFill>
        <p:spPr>
          <a:xfrm>
            <a:off x="300444" y="507967"/>
            <a:ext cx="5554203" cy="4808616"/>
          </a:xfrm>
          <a:prstGeom prst="rect">
            <a:avLst/>
          </a:prstGeom>
          <a:noFill/>
          <a:ln>
            <a:noFill/>
          </a:ln>
        </p:spPr>
      </p:pic>
      <p:pic>
        <p:nvPicPr>
          <p:cNvPr id="483" name="Google Shape;483;p104" descr="A poster with text and images&#10;&#10;Description automatically generated"/>
          <p:cNvPicPr preferRelativeResize="0"/>
          <p:nvPr/>
        </p:nvPicPr>
        <p:blipFill rotWithShape="1">
          <a:blip r:embed="rId4">
            <a:alphaModFix/>
          </a:blip>
          <a:srcRect/>
          <a:stretch/>
        </p:blipFill>
        <p:spPr>
          <a:xfrm>
            <a:off x="6096000" y="507967"/>
            <a:ext cx="5615657" cy="480861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89" name="Google Shape;489;p60"/>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Questions? Concerns?</a:t>
            </a:r>
            <a:endParaRPr/>
          </a:p>
        </p:txBody>
      </p:sp>
      <p:pic>
        <p:nvPicPr>
          <p:cNvPr id="490" name="Google Shape;490;p60"/>
          <p:cNvPicPr preferRelativeResize="0">
            <a:picLocks noGrp="1"/>
          </p:cNvPicPr>
          <p:nvPr>
            <p:ph type="body" idx="1"/>
          </p:nvPr>
        </p:nvPicPr>
        <p:blipFill rotWithShape="1">
          <a:blip r:embed="rId3">
            <a:alphaModFix/>
          </a:blip>
          <a:srcRect/>
          <a:stretch/>
        </p:blipFill>
        <p:spPr>
          <a:xfrm>
            <a:off x="3452348" y="1965331"/>
            <a:ext cx="5625392" cy="3754432"/>
          </a:xfrm>
          <a:prstGeom prst="rect">
            <a:avLst/>
          </a:prstGeom>
          <a:noFill/>
          <a:ln>
            <a:noFill/>
          </a:ln>
        </p:spPr>
      </p:pic>
      <p:sp>
        <p:nvSpPr>
          <p:cNvPr id="491" name="Google Shape;491;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900"/>
              <a:buFont typeface="Century Gothic"/>
              <a:buNone/>
            </a:pPr>
            <a:fld id="{00000000-1234-1234-1234-123412341234}" type="slidenum">
              <a:rPr lang="en-US" sz="900" b="0" i="0" u="none" strike="noStrike" cap="none">
                <a:solidFill>
                  <a:srgbClr val="888888"/>
                </a:solidFill>
                <a:latin typeface="Century Gothic"/>
                <a:ea typeface="Century Gothic"/>
                <a:cs typeface="Century Gothic"/>
                <a:sym typeface="Century Gothic"/>
              </a:rPr>
              <a:t>24</a:t>
            </a:fld>
            <a:endParaRPr sz="900" b="0" i="0" u="none" strike="noStrike" cap="none">
              <a:solidFill>
                <a:srgbClr val="888888"/>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84"/>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Time Management </a:t>
            </a:r>
            <a:endParaRPr/>
          </a:p>
        </p:txBody>
      </p:sp>
      <p:grpSp>
        <p:nvGrpSpPr>
          <p:cNvPr id="166" name="Google Shape;166;p84"/>
          <p:cNvGrpSpPr/>
          <p:nvPr/>
        </p:nvGrpSpPr>
        <p:grpSpPr>
          <a:xfrm>
            <a:off x="1806163" y="2482057"/>
            <a:ext cx="3728478" cy="2237087"/>
            <a:chOff x="834613" y="1726"/>
            <a:chExt cx="3728478" cy="2237087"/>
          </a:xfrm>
        </p:grpSpPr>
        <p:sp>
          <p:nvSpPr>
            <p:cNvPr id="167" name="Google Shape;167;p84"/>
            <p:cNvSpPr/>
            <p:nvPr/>
          </p:nvSpPr>
          <p:spPr>
            <a:xfrm>
              <a:off x="834613" y="1726"/>
              <a:ext cx="3728478" cy="2237087"/>
            </a:xfrm>
            <a:prstGeom prst="rect">
              <a:avLst/>
            </a:prstGeom>
            <a:solidFill>
              <a:srgbClr val="599BD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84"/>
            <p:cNvSpPr txBox="1"/>
            <p:nvPr/>
          </p:nvSpPr>
          <p:spPr>
            <a:xfrm>
              <a:off x="834613" y="1726"/>
              <a:ext cx="3728478" cy="2237087"/>
            </a:xfrm>
            <a:prstGeom prst="rect">
              <a:avLst/>
            </a:prstGeom>
            <a:noFill/>
            <a:ln>
              <a:noFill/>
            </a:ln>
          </p:spPr>
          <p:txBody>
            <a:bodyPr spcFirstLastPara="1" wrap="square" lIns="140950" tIns="140950" rIns="140950" bIns="140950" anchor="ctr" anchorCtr="0">
              <a:noAutofit/>
            </a:bodyPr>
            <a:lstStyle/>
            <a:p>
              <a:pPr marL="0" marR="0" lvl="0" indent="0" algn="ctr" rtl="0">
                <a:lnSpc>
                  <a:spcPct val="90000"/>
                </a:lnSpc>
                <a:spcBef>
                  <a:spcPts val="0"/>
                </a:spcBef>
                <a:spcAft>
                  <a:spcPts val="0"/>
                </a:spcAft>
                <a:buClr>
                  <a:srgbClr val="000000"/>
                </a:buClr>
                <a:buSzPts val="3700"/>
                <a:buFont typeface="Arial"/>
                <a:buNone/>
              </a:pPr>
              <a:r>
                <a:rPr lang="en-US" sz="3700" b="0" i="0" u="none" strike="noStrike" cap="none">
                  <a:solidFill>
                    <a:schemeClr val="lt1"/>
                  </a:solidFill>
                  <a:latin typeface="Arial"/>
                  <a:ea typeface="Arial"/>
                  <a:cs typeface="Arial"/>
                  <a:sym typeface="Arial"/>
                </a:rPr>
                <a:t>How would you rate your current time management? </a:t>
              </a:r>
              <a:endParaRPr sz="3700" b="0" i="0" u="none" strike="noStrike" cap="none">
                <a:solidFill>
                  <a:schemeClr val="lt1"/>
                </a:solidFill>
                <a:latin typeface="Arial"/>
                <a:ea typeface="Arial"/>
                <a:cs typeface="Arial"/>
                <a:sym typeface="Arial"/>
              </a:endParaRPr>
            </a:p>
          </p:txBody>
        </p:sp>
      </p:grpSp>
      <p:grpSp>
        <p:nvGrpSpPr>
          <p:cNvPr id="169" name="Google Shape;169;p84"/>
          <p:cNvGrpSpPr/>
          <p:nvPr/>
        </p:nvGrpSpPr>
        <p:grpSpPr>
          <a:xfrm>
            <a:off x="6091402" y="1710169"/>
            <a:ext cx="5506104" cy="3600790"/>
            <a:chOff x="300203" y="2128"/>
            <a:chExt cx="5506104" cy="3600790"/>
          </a:xfrm>
        </p:grpSpPr>
        <p:sp>
          <p:nvSpPr>
            <p:cNvPr id="170" name="Google Shape;170;p84"/>
            <p:cNvSpPr/>
            <p:nvPr/>
          </p:nvSpPr>
          <p:spPr>
            <a:xfrm>
              <a:off x="300203" y="2128"/>
              <a:ext cx="1619060" cy="647624"/>
            </a:xfrm>
            <a:prstGeom prst="chevron">
              <a:avLst>
                <a:gd name="adj" fmla="val 50000"/>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84"/>
            <p:cNvSpPr txBox="1"/>
            <p:nvPr/>
          </p:nvSpPr>
          <p:spPr>
            <a:xfrm>
              <a:off x="624015" y="2128"/>
              <a:ext cx="971436" cy="647624"/>
            </a:xfrm>
            <a:prstGeom prst="rect">
              <a:avLst/>
            </a:prstGeom>
            <a:noFill/>
            <a:ln>
              <a:noFill/>
            </a:ln>
          </p:spPr>
          <p:txBody>
            <a:bodyPr spcFirstLastPara="1" wrap="square" lIns="55875" tIns="27925" rIns="0" bIns="27925" anchor="ctr" anchorCtr="0">
              <a:noAutofit/>
            </a:bodyPr>
            <a:lstStyle/>
            <a:p>
              <a:pPr marL="0" marR="0" lvl="0" indent="0" algn="ctr" rtl="0">
                <a:lnSpc>
                  <a:spcPct val="90000"/>
                </a:lnSpc>
                <a:spcBef>
                  <a:spcPts val="0"/>
                </a:spcBef>
                <a:spcAft>
                  <a:spcPts val="0"/>
                </a:spcAft>
                <a:buClr>
                  <a:srgbClr val="000000"/>
                </a:buClr>
                <a:buSzPts val="4400"/>
                <a:buFont typeface="Arial"/>
                <a:buNone/>
              </a:pPr>
              <a:r>
                <a:rPr lang="en-US" sz="4400" b="0" i="0" u="none" strike="noStrike" cap="none">
                  <a:solidFill>
                    <a:schemeClr val="lt1"/>
                  </a:solidFill>
                  <a:latin typeface="Arial"/>
                  <a:ea typeface="Arial"/>
                  <a:cs typeface="Arial"/>
                  <a:sym typeface="Arial"/>
                </a:rPr>
                <a:t>1</a:t>
              </a:r>
              <a:endParaRPr sz="4400" b="0" i="0" u="none" strike="noStrike" cap="none">
                <a:solidFill>
                  <a:schemeClr val="lt1"/>
                </a:solidFill>
                <a:latin typeface="Arial"/>
                <a:ea typeface="Arial"/>
                <a:cs typeface="Arial"/>
                <a:sym typeface="Arial"/>
              </a:endParaRPr>
            </a:p>
          </p:txBody>
        </p:sp>
        <p:sp>
          <p:nvSpPr>
            <p:cNvPr id="172" name="Google Shape;172;p84"/>
            <p:cNvSpPr/>
            <p:nvPr/>
          </p:nvSpPr>
          <p:spPr>
            <a:xfrm>
              <a:off x="1708785" y="57177"/>
              <a:ext cx="3878116" cy="537528"/>
            </a:xfrm>
            <a:prstGeom prst="chevron">
              <a:avLst>
                <a:gd name="adj" fmla="val 50000"/>
              </a:avLst>
            </a:prstGeom>
            <a:solidFill>
              <a:srgbClr val="CCD3EA">
                <a:alpha val="89803"/>
              </a:srgbClr>
            </a:solidFill>
            <a:ln w="25400" cap="flat" cmpd="sng">
              <a:solidFill>
                <a:srgbClr val="CCD3EA">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84"/>
            <p:cNvSpPr txBox="1"/>
            <p:nvPr/>
          </p:nvSpPr>
          <p:spPr>
            <a:xfrm>
              <a:off x="1977549" y="57177"/>
              <a:ext cx="3340588" cy="537528"/>
            </a:xfrm>
            <a:prstGeom prst="rect">
              <a:avLst/>
            </a:prstGeom>
            <a:noFill/>
            <a:ln>
              <a:noFill/>
            </a:ln>
          </p:spPr>
          <p:txBody>
            <a:bodyPr spcFirstLastPara="1" wrap="square" lIns="19050" tIns="9525" rIns="0" bIns="952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500" b="0" i="0" u="none" strike="noStrike" cap="none">
                  <a:solidFill>
                    <a:srgbClr val="000000"/>
                  </a:solidFill>
                  <a:latin typeface="Arial"/>
                  <a:ea typeface="Arial"/>
                  <a:cs typeface="Arial"/>
                  <a:sym typeface="Arial"/>
                </a:rPr>
                <a:t>GREAT! I know I manage time well and have time for everything I need to do</a:t>
              </a:r>
              <a:endParaRPr/>
            </a:p>
          </p:txBody>
        </p:sp>
        <p:sp>
          <p:nvSpPr>
            <p:cNvPr id="174" name="Google Shape;174;p84"/>
            <p:cNvSpPr/>
            <p:nvPr/>
          </p:nvSpPr>
          <p:spPr>
            <a:xfrm>
              <a:off x="300203" y="740420"/>
              <a:ext cx="1619060" cy="647624"/>
            </a:xfrm>
            <a:prstGeom prst="chevron">
              <a:avLst>
                <a:gd name="adj" fmla="val 50000"/>
              </a:avLst>
            </a:prstGeom>
            <a:solidFill>
              <a:srgbClr val="43AEB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84"/>
            <p:cNvSpPr txBox="1"/>
            <p:nvPr/>
          </p:nvSpPr>
          <p:spPr>
            <a:xfrm>
              <a:off x="624015" y="740420"/>
              <a:ext cx="971436" cy="647624"/>
            </a:xfrm>
            <a:prstGeom prst="rect">
              <a:avLst/>
            </a:prstGeom>
            <a:noFill/>
            <a:ln>
              <a:noFill/>
            </a:ln>
          </p:spPr>
          <p:txBody>
            <a:bodyPr spcFirstLastPara="1" wrap="square" lIns="55875" tIns="27925" rIns="0" bIns="27925" anchor="ctr" anchorCtr="0">
              <a:noAutofit/>
            </a:bodyPr>
            <a:lstStyle/>
            <a:p>
              <a:pPr marL="0" marR="0" lvl="0" indent="0" algn="ctr" rtl="0">
                <a:lnSpc>
                  <a:spcPct val="90000"/>
                </a:lnSpc>
                <a:spcBef>
                  <a:spcPts val="0"/>
                </a:spcBef>
                <a:spcAft>
                  <a:spcPts val="0"/>
                </a:spcAft>
                <a:buClr>
                  <a:srgbClr val="000000"/>
                </a:buClr>
                <a:buSzPts val="4400"/>
                <a:buFont typeface="Arial"/>
                <a:buNone/>
              </a:pPr>
              <a:r>
                <a:rPr lang="en-US" sz="4400" b="0" i="0" u="none" strike="noStrike" cap="none">
                  <a:solidFill>
                    <a:schemeClr val="lt1"/>
                  </a:solidFill>
                  <a:latin typeface="Arial"/>
                  <a:ea typeface="Arial"/>
                  <a:cs typeface="Arial"/>
                  <a:sym typeface="Arial"/>
                </a:rPr>
                <a:t>2</a:t>
              </a:r>
              <a:endParaRPr sz="4400" b="0" i="0" u="none" strike="noStrike" cap="none">
                <a:solidFill>
                  <a:schemeClr val="lt1"/>
                </a:solidFill>
                <a:latin typeface="Arial"/>
                <a:ea typeface="Arial"/>
                <a:cs typeface="Arial"/>
                <a:sym typeface="Arial"/>
              </a:endParaRPr>
            </a:p>
          </p:txBody>
        </p:sp>
        <p:sp>
          <p:nvSpPr>
            <p:cNvPr id="176" name="Google Shape;176;p84"/>
            <p:cNvSpPr/>
            <p:nvPr/>
          </p:nvSpPr>
          <p:spPr>
            <a:xfrm>
              <a:off x="1708785" y="795468"/>
              <a:ext cx="3857099" cy="537528"/>
            </a:xfrm>
            <a:prstGeom prst="chevron">
              <a:avLst>
                <a:gd name="adj" fmla="val 50000"/>
              </a:avLst>
            </a:prstGeom>
            <a:solidFill>
              <a:srgbClr val="CBE0E7">
                <a:alpha val="89803"/>
              </a:srgbClr>
            </a:solidFill>
            <a:ln w="25400" cap="flat" cmpd="sng">
              <a:solidFill>
                <a:srgbClr val="CBE0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84"/>
            <p:cNvSpPr txBox="1"/>
            <p:nvPr/>
          </p:nvSpPr>
          <p:spPr>
            <a:xfrm>
              <a:off x="1977549" y="795468"/>
              <a:ext cx="3319571" cy="537528"/>
            </a:xfrm>
            <a:prstGeom prst="rect">
              <a:avLst/>
            </a:prstGeom>
            <a:noFill/>
            <a:ln>
              <a:noFill/>
            </a:ln>
          </p:spPr>
          <p:txBody>
            <a:bodyPr spcFirstLastPara="1" wrap="square" lIns="19050" tIns="9525" rIns="0" bIns="952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500" b="0" i="0" u="none" strike="noStrike" cap="none">
                  <a:solidFill>
                    <a:srgbClr val="000000"/>
                  </a:solidFill>
                  <a:latin typeface="Arial"/>
                  <a:ea typeface="Arial"/>
                  <a:cs typeface="Arial"/>
                  <a:sym typeface="Arial"/>
                </a:rPr>
                <a:t>Good! I manage time fine but know there are some things i could improve. </a:t>
              </a:r>
              <a:endParaRPr/>
            </a:p>
          </p:txBody>
        </p:sp>
        <p:sp>
          <p:nvSpPr>
            <p:cNvPr id="178" name="Google Shape;178;p84"/>
            <p:cNvSpPr/>
            <p:nvPr/>
          </p:nvSpPr>
          <p:spPr>
            <a:xfrm>
              <a:off x="300203" y="1478711"/>
              <a:ext cx="1619060" cy="647624"/>
            </a:xfrm>
            <a:prstGeom prst="chevron">
              <a:avLst>
                <a:gd name="adj" fmla="val 50000"/>
              </a:avLst>
            </a:prstGeom>
            <a:solidFill>
              <a:srgbClr val="44B78C"/>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84"/>
            <p:cNvSpPr txBox="1"/>
            <p:nvPr/>
          </p:nvSpPr>
          <p:spPr>
            <a:xfrm>
              <a:off x="624015" y="1478711"/>
              <a:ext cx="971436" cy="647624"/>
            </a:xfrm>
            <a:prstGeom prst="rect">
              <a:avLst/>
            </a:prstGeom>
            <a:noFill/>
            <a:ln>
              <a:noFill/>
            </a:ln>
          </p:spPr>
          <p:txBody>
            <a:bodyPr spcFirstLastPara="1" wrap="square" lIns="55875" tIns="27925" rIns="0" bIns="27925" anchor="ctr" anchorCtr="0">
              <a:noAutofit/>
            </a:bodyPr>
            <a:lstStyle/>
            <a:p>
              <a:pPr marL="0" marR="0" lvl="0" indent="0" algn="ctr" rtl="0">
                <a:lnSpc>
                  <a:spcPct val="90000"/>
                </a:lnSpc>
                <a:spcBef>
                  <a:spcPts val="0"/>
                </a:spcBef>
                <a:spcAft>
                  <a:spcPts val="0"/>
                </a:spcAft>
                <a:buClr>
                  <a:srgbClr val="000000"/>
                </a:buClr>
                <a:buSzPts val="4400"/>
                <a:buFont typeface="Arial"/>
                <a:buNone/>
              </a:pPr>
              <a:r>
                <a:rPr lang="en-US" sz="4400" b="0" i="0" u="none" strike="noStrike" cap="none">
                  <a:solidFill>
                    <a:schemeClr val="lt1"/>
                  </a:solidFill>
                  <a:latin typeface="Arial"/>
                  <a:ea typeface="Arial"/>
                  <a:cs typeface="Arial"/>
                  <a:sym typeface="Arial"/>
                </a:rPr>
                <a:t>3</a:t>
              </a:r>
              <a:endParaRPr sz="4400" b="0" i="0" u="none" strike="noStrike" cap="none">
                <a:solidFill>
                  <a:schemeClr val="lt1"/>
                </a:solidFill>
                <a:latin typeface="Arial"/>
                <a:ea typeface="Arial"/>
                <a:cs typeface="Arial"/>
                <a:sym typeface="Arial"/>
              </a:endParaRPr>
            </a:p>
          </p:txBody>
        </p:sp>
        <p:sp>
          <p:nvSpPr>
            <p:cNvPr id="180" name="Google Shape;180;p84"/>
            <p:cNvSpPr/>
            <p:nvPr/>
          </p:nvSpPr>
          <p:spPr>
            <a:xfrm>
              <a:off x="1708785" y="1533759"/>
              <a:ext cx="3950387" cy="537528"/>
            </a:xfrm>
            <a:prstGeom prst="chevron">
              <a:avLst>
                <a:gd name="adj" fmla="val 50000"/>
              </a:avLst>
            </a:prstGeom>
            <a:solidFill>
              <a:srgbClr val="CBE5DE">
                <a:alpha val="89803"/>
              </a:srgbClr>
            </a:solidFill>
            <a:ln w="25400" cap="flat" cmpd="sng">
              <a:solidFill>
                <a:srgbClr val="CBE5DE">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84"/>
            <p:cNvSpPr txBox="1"/>
            <p:nvPr/>
          </p:nvSpPr>
          <p:spPr>
            <a:xfrm>
              <a:off x="1977549" y="1533759"/>
              <a:ext cx="3412859" cy="537528"/>
            </a:xfrm>
            <a:prstGeom prst="rect">
              <a:avLst/>
            </a:prstGeom>
            <a:noFill/>
            <a:ln>
              <a:noFill/>
            </a:ln>
          </p:spPr>
          <p:txBody>
            <a:bodyPr spcFirstLastPara="1" wrap="square" lIns="19050" tIns="9525" rIns="0" bIns="952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500" b="0" i="0" u="none" strike="noStrike" cap="none">
                  <a:solidFill>
                    <a:srgbClr val="000000"/>
                  </a:solidFill>
                  <a:latin typeface="Arial"/>
                  <a:ea typeface="Arial"/>
                  <a:cs typeface="Arial"/>
                  <a:sym typeface="Arial"/>
                </a:rPr>
                <a:t>Fine. I struggle occasionally but get by ok. </a:t>
              </a:r>
              <a:endParaRPr/>
            </a:p>
          </p:txBody>
        </p:sp>
        <p:sp>
          <p:nvSpPr>
            <p:cNvPr id="182" name="Google Shape;182;p84"/>
            <p:cNvSpPr/>
            <p:nvPr/>
          </p:nvSpPr>
          <p:spPr>
            <a:xfrm>
              <a:off x="300203" y="2217003"/>
              <a:ext cx="1619060" cy="647624"/>
            </a:xfrm>
            <a:prstGeom prst="chevron">
              <a:avLst>
                <a:gd name="adj" fmla="val 50000"/>
              </a:avLst>
            </a:prstGeom>
            <a:solidFill>
              <a:srgbClr val="45B15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84"/>
            <p:cNvSpPr txBox="1"/>
            <p:nvPr/>
          </p:nvSpPr>
          <p:spPr>
            <a:xfrm>
              <a:off x="624015" y="2217003"/>
              <a:ext cx="971436" cy="647624"/>
            </a:xfrm>
            <a:prstGeom prst="rect">
              <a:avLst/>
            </a:prstGeom>
            <a:noFill/>
            <a:ln>
              <a:noFill/>
            </a:ln>
          </p:spPr>
          <p:txBody>
            <a:bodyPr spcFirstLastPara="1" wrap="square" lIns="55875" tIns="27925" rIns="0" bIns="27925" anchor="ctr" anchorCtr="0">
              <a:noAutofit/>
            </a:bodyPr>
            <a:lstStyle/>
            <a:p>
              <a:pPr marL="0" marR="0" lvl="0" indent="0" algn="ctr" rtl="0">
                <a:lnSpc>
                  <a:spcPct val="90000"/>
                </a:lnSpc>
                <a:spcBef>
                  <a:spcPts val="0"/>
                </a:spcBef>
                <a:spcAft>
                  <a:spcPts val="0"/>
                </a:spcAft>
                <a:buClr>
                  <a:srgbClr val="000000"/>
                </a:buClr>
                <a:buSzPts val="4400"/>
                <a:buFont typeface="Arial"/>
                <a:buNone/>
              </a:pPr>
              <a:r>
                <a:rPr lang="en-US" sz="4400" b="0" i="0" u="none" strike="noStrike" cap="none">
                  <a:solidFill>
                    <a:schemeClr val="lt1"/>
                  </a:solidFill>
                  <a:latin typeface="Arial"/>
                  <a:ea typeface="Arial"/>
                  <a:cs typeface="Arial"/>
                  <a:sym typeface="Arial"/>
                </a:rPr>
                <a:t>4</a:t>
              </a:r>
              <a:endParaRPr sz="4400" b="0" i="0" u="none" strike="noStrike" cap="none">
                <a:solidFill>
                  <a:schemeClr val="lt1"/>
                </a:solidFill>
                <a:latin typeface="Arial"/>
                <a:ea typeface="Arial"/>
                <a:cs typeface="Arial"/>
                <a:sym typeface="Arial"/>
              </a:endParaRPr>
            </a:p>
          </p:txBody>
        </p:sp>
        <p:sp>
          <p:nvSpPr>
            <p:cNvPr id="184" name="Google Shape;184;p84"/>
            <p:cNvSpPr/>
            <p:nvPr/>
          </p:nvSpPr>
          <p:spPr>
            <a:xfrm>
              <a:off x="1708785" y="2272051"/>
              <a:ext cx="3934624" cy="537528"/>
            </a:xfrm>
            <a:prstGeom prst="chevron">
              <a:avLst>
                <a:gd name="adj" fmla="val 50000"/>
              </a:avLst>
            </a:prstGeom>
            <a:solidFill>
              <a:srgbClr val="CBE4D1">
                <a:alpha val="89803"/>
              </a:srgbClr>
            </a:solidFill>
            <a:ln w="25400" cap="flat" cmpd="sng">
              <a:solidFill>
                <a:srgbClr val="CBE4D1">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84"/>
            <p:cNvSpPr txBox="1"/>
            <p:nvPr/>
          </p:nvSpPr>
          <p:spPr>
            <a:xfrm>
              <a:off x="1977549" y="2272051"/>
              <a:ext cx="3397096" cy="537528"/>
            </a:xfrm>
            <a:prstGeom prst="rect">
              <a:avLst/>
            </a:prstGeom>
            <a:noFill/>
            <a:ln>
              <a:noFill/>
            </a:ln>
          </p:spPr>
          <p:txBody>
            <a:bodyPr spcFirstLastPara="1" wrap="square" lIns="19050" tIns="9525" rIns="0" bIns="952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500" b="0" i="0" u="none" strike="noStrike" cap="none">
                  <a:solidFill>
                    <a:srgbClr val="000000"/>
                  </a:solidFill>
                  <a:latin typeface="Arial"/>
                  <a:ea typeface="Arial"/>
                  <a:cs typeface="Arial"/>
                  <a:sym typeface="Arial"/>
                </a:rPr>
                <a:t>I struggle with this quite a bit but I know where I could improve. </a:t>
              </a:r>
              <a:endParaRPr/>
            </a:p>
          </p:txBody>
        </p:sp>
        <p:sp>
          <p:nvSpPr>
            <p:cNvPr id="186" name="Google Shape;186;p84"/>
            <p:cNvSpPr/>
            <p:nvPr/>
          </p:nvSpPr>
          <p:spPr>
            <a:xfrm>
              <a:off x="300203" y="2955294"/>
              <a:ext cx="1619060" cy="647624"/>
            </a:xfrm>
            <a:prstGeom prst="chevron">
              <a:avLst>
                <a:gd name="adj" fmla="val 50000"/>
              </a:avLst>
            </a:prstGeom>
            <a:solidFill>
              <a:srgbClr val="6FAA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84"/>
            <p:cNvSpPr txBox="1"/>
            <p:nvPr/>
          </p:nvSpPr>
          <p:spPr>
            <a:xfrm>
              <a:off x="624015" y="2955294"/>
              <a:ext cx="971436" cy="647624"/>
            </a:xfrm>
            <a:prstGeom prst="rect">
              <a:avLst/>
            </a:prstGeom>
            <a:noFill/>
            <a:ln>
              <a:noFill/>
            </a:ln>
          </p:spPr>
          <p:txBody>
            <a:bodyPr spcFirstLastPara="1" wrap="square" lIns="55875" tIns="27925" rIns="0" bIns="27925" anchor="ctr" anchorCtr="0">
              <a:noAutofit/>
            </a:bodyPr>
            <a:lstStyle/>
            <a:p>
              <a:pPr marL="0" marR="0" lvl="0" indent="0" algn="ctr" rtl="0">
                <a:lnSpc>
                  <a:spcPct val="90000"/>
                </a:lnSpc>
                <a:spcBef>
                  <a:spcPts val="0"/>
                </a:spcBef>
                <a:spcAft>
                  <a:spcPts val="0"/>
                </a:spcAft>
                <a:buClr>
                  <a:srgbClr val="000000"/>
                </a:buClr>
                <a:buSzPts val="4400"/>
                <a:buFont typeface="Arial"/>
                <a:buNone/>
              </a:pPr>
              <a:r>
                <a:rPr lang="en-US" sz="4400" b="0" i="0" u="none" strike="noStrike" cap="none">
                  <a:solidFill>
                    <a:schemeClr val="lt1"/>
                  </a:solidFill>
                  <a:latin typeface="Arial"/>
                  <a:ea typeface="Arial"/>
                  <a:cs typeface="Arial"/>
                  <a:sym typeface="Arial"/>
                </a:rPr>
                <a:t>5</a:t>
              </a:r>
              <a:endParaRPr sz="4400" b="0" i="0" u="none" strike="noStrike" cap="none">
                <a:solidFill>
                  <a:schemeClr val="lt1"/>
                </a:solidFill>
                <a:latin typeface="Arial"/>
                <a:ea typeface="Arial"/>
                <a:cs typeface="Arial"/>
                <a:sym typeface="Arial"/>
              </a:endParaRPr>
            </a:p>
          </p:txBody>
        </p:sp>
        <p:sp>
          <p:nvSpPr>
            <p:cNvPr id="188" name="Google Shape;188;p84"/>
            <p:cNvSpPr/>
            <p:nvPr/>
          </p:nvSpPr>
          <p:spPr>
            <a:xfrm>
              <a:off x="1708785" y="3010342"/>
              <a:ext cx="4097522" cy="537528"/>
            </a:xfrm>
            <a:prstGeom prst="chevron">
              <a:avLst>
                <a:gd name="adj" fmla="val 50000"/>
              </a:avLst>
            </a:prstGeom>
            <a:solidFill>
              <a:srgbClr val="D2E2CB">
                <a:alpha val="89803"/>
              </a:srgbClr>
            </a:solidFill>
            <a:ln w="25400" cap="flat" cmpd="sng">
              <a:solidFill>
                <a:srgbClr val="D2E2CB">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84"/>
            <p:cNvSpPr txBox="1"/>
            <p:nvPr/>
          </p:nvSpPr>
          <p:spPr>
            <a:xfrm>
              <a:off x="1977549" y="3010342"/>
              <a:ext cx="3559994" cy="537528"/>
            </a:xfrm>
            <a:prstGeom prst="rect">
              <a:avLst/>
            </a:prstGeom>
            <a:noFill/>
            <a:ln>
              <a:noFill/>
            </a:ln>
          </p:spPr>
          <p:txBody>
            <a:bodyPr spcFirstLastPara="1" wrap="square" lIns="19050" tIns="9525" rIns="0" bIns="952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500" b="0" i="0" u="none" strike="noStrike" cap="none">
                  <a:solidFill>
                    <a:srgbClr val="000000"/>
                  </a:solidFill>
                  <a:latin typeface="Arial"/>
                  <a:ea typeface="Arial"/>
                  <a:cs typeface="Arial"/>
                  <a:sym typeface="Arial"/>
                </a:rPr>
                <a:t>I have no time for anything and am basically getting by. </a:t>
              </a:r>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85"/>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Time Management Tip #1  </a:t>
            </a:r>
            <a:endParaRPr/>
          </a:p>
        </p:txBody>
      </p:sp>
      <p:grpSp>
        <p:nvGrpSpPr>
          <p:cNvPr id="196" name="Google Shape;196;p85"/>
          <p:cNvGrpSpPr/>
          <p:nvPr/>
        </p:nvGrpSpPr>
        <p:grpSpPr>
          <a:xfrm>
            <a:off x="3932865" y="1457908"/>
            <a:ext cx="4592969" cy="4406263"/>
            <a:chOff x="2961315" y="112694"/>
            <a:chExt cx="4592969" cy="4406263"/>
          </a:xfrm>
        </p:grpSpPr>
        <p:sp>
          <p:nvSpPr>
            <p:cNvPr id="197" name="Google Shape;197;p85"/>
            <p:cNvSpPr/>
            <p:nvPr/>
          </p:nvSpPr>
          <p:spPr>
            <a:xfrm>
              <a:off x="3390739" y="355412"/>
              <a:ext cx="3920827" cy="3920827"/>
            </a:xfrm>
            <a:prstGeom prst="pie">
              <a:avLst>
                <a:gd name="adj1" fmla="val 16200000"/>
                <a:gd name="adj2" fmla="val 5400000"/>
              </a:avLst>
            </a:prstGeom>
            <a:solidFill>
              <a:schemeClr val="accent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85"/>
            <p:cNvSpPr txBox="1"/>
            <p:nvPr/>
          </p:nvSpPr>
          <p:spPr>
            <a:xfrm>
              <a:off x="5533191" y="1382295"/>
              <a:ext cx="1400295" cy="1867060"/>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dk1"/>
                  </a:solidFill>
                  <a:latin typeface="Arial"/>
                  <a:ea typeface="Arial"/>
                  <a:cs typeface="Arial"/>
                  <a:sym typeface="Arial"/>
                </a:rPr>
                <a:t>Create and USE a schedule! </a:t>
              </a:r>
              <a:endParaRPr/>
            </a:p>
          </p:txBody>
        </p:sp>
        <p:sp>
          <p:nvSpPr>
            <p:cNvPr id="199" name="Google Shape;199;p85"/>
            <p:cNvSpPr/>
            <p:nvPr/>
          </p:nvSpPr>
          <p:spPr>
            <a:xfrm>
              <a:off x="3204033" y="355412"/>
              <a:ext cx="3920827" cy="3920827"/>
            </a:xfrm>
            <a:prstGeom prst="pie">
              <a:avLst>
                <a:gd name="adj1" fmla="val 5400000"/>
                <a:gd name="adj2" fmla="val 16200000"/>
              </a:avLst>
            </a:prstGeom>
            <a:solidFill>
              <a:srgbClr val="4371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85"/>
            <p:cNvSpPr txBox="1"/>
            <p:nvPr/>
          </p:nvSpPr>
          <p:spPr>
            <a:xfrm>
              <a:off x="3582112" y="1382295"/>
              <a:ext cx="1400295" cy="1867060"/>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Use a planner or calendar for your schedule that works and is  accessible. </a:t>
              </a:r>
              <a:endParaRPr sz="1700" b="0" i="0" u="none" strike="noStrike" cap="none">
                <a:solidFill>
                  <a:schemeClr val="lt1"/>
                </a:solidFill>
                <a:latin typeface="Arial"/>
                <a:ea typeface="Arial"/>
                <a:cs typeface="Arial"/>
                <a:sym typeface="Arial"/>
              </a:endParaRPr>
            </a:p>
          </p:txBody>
        </p:sp>
        <p:sp>
          <p:nvSpPr>
            <p:cNvPr id="201" name="Google Shape;201;p85"/>
            <p:cNvSpPr/>
            <p:nvPr/>
          </p:nvSpPr>
          <p:spPr>
            <a:xfrm>
              <a:off x="3148021" y="112694"/>
              <a:ext cx="4406263" cy="4406263"/>
            </a:xfrm>
            <a:custGeom>
              <a:avLst/>
              <a:gdLst/>
              <a:ahLst/>
              <a:cxnLst/>
              <a:rect l="l" t="t" r="r" b="b"/>
              <a:pathLst>
                <a:path w="120000" h="120000" extrusionOk="0">
                  <a:moveTo>
                    <a:pt x="60000" y="4067"/>
                  </a:moveTo>
                  <a:lnTo>
                    <a:pt x="60000" y="4067"/>
                  </a:lnTo>
                  <a:cubicBezTo>
                    <a:pt x="89912" y="4067"/>
                    <a:pt x="114529" y="27601"/>
                    <a:pt x="115876" y="57482"/>
                  </a:cubicBezTo>
                  <a:cubicBezTo>
                    <a:pt x="117222" y="87363"/>
                    <a:pt x="94821" y="113016"/>
                    <a:pt x="65031" y="115706"/>
                  </a:cubicBezTo>
                  <a:lnTo>
                    <a:pt x="65031" y="119760"/>
                  </a:lnTo>
                  <a:lnTo>
                    <a:pt x="60000" y="112882"/>
                  </a:lnTo>
                  <a:lnTo>
                    <a:pt x="65031" y="105523"/>
                  </a:lnTo>
                  <a:lnTo>
                    <a:pt x="65031" y="109576"/>
                  </a:lnTo>
                  <a:cubicBezTo>
                    <a:pt x="91437" y="106897"/>
                    <a:pt x="111108" y="83989"/>
                    <a:pt x="109767" y="57481"/>
                  </a:cubicBezTo>
                  <a:cubicBezTo>
                    <a:pt x="108425" y="30974"/>
                    <a:pt x="86542" y="10169"/>
                    <a:pt x="60000" y="10169"/>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85"/>
            <p:cNvSpPr/>
            <p:nvPr/>
          </p:nvSpPr>
          <p:spPr>
            <a:xfrm>
              <a:off x="2961315" y="112694"/>
              <a:ext cx="4406263" cy="4406263"/>
            </a:xfrm>
            <a:custGeom>
              <a:avLst/>
              <a:gdLst/>
              <a:ahLst/>
              <a:cxnLst/>
              <a:rect l="l" t="t" r="r" b="b"/>
              <a:pathLst>
                <a:path w="120000" h="120000" extrusionOk="0">
                  <a:moveTo>
                    <a:pt x="60000" y="115933"/>
                  </a:moveTo>
                  <a:cubicBezTo>
                    <a:pt x="30088" y="115933"/>
                    <a:pt x="5471" y="92399"/>
                    <a:pt x="4124" y="62518"/>
                  </a:cubicBezTo>
                  <a:cubicBezTo>
                    <a:pt x="2778" y="32637"/>
                    <a:pt x="25179" y="6984"/>
                    <a:pt x="54969" y="4294"/>
                  </a:cubicBezTo>
                  <a:lnTo>
                    <a:pt x="54969" y="240"/>
                  </a:lnTo>
                  <a:lnTo>
                    <a:pt x="60000" y="7118"/>
                  </a:lnTo>
                  <a:lnTo>
                    <a:pt x="54969" y="14477"/>
                  </a:lnTo>
                  <a:lnTo>
                    <a:pt x="54969" y="10424"/>
                  </a:lnTo>
                  <a:lnTo>
                    <a:pt x="54969" y="10424"/>
                  </a:lnTo>
                  <a:cubicBezTo>
                    <a:pt x="28563" y="13103"/>
                    <a:pt x="8892" y="36011"/>
                    <a:pt x="10233" y="62519"/>
                  </a:cubicBezTo>
                  <a:cubicBezTo>
                    <a:pt x="11575" y="89026"/>
                    <a:pt x="33458" y="109831"/>
                    <a:pt x="60000" y="109831"/>
                  </a:cubicBezTo>
                  <a:close/>
                </a:path>
              </a:pathLst>
            </a:custGeom>
            <a:solidFill>
              <a:srgbClr val="437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86"/>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Time Management Tip #2  </a:t>
            </a:r>
            <a:endParaRPr/>
          </a:p>
        </p:txBody>
      </p:sp>
      <p:grpSp>
        <p:nvGrpSpPr>
          <p:cNvPr id="209" name="Google Shape;209;p86"/>
          <p:cNvGrpSpPr/>
          <p:nvPr/>
        </p:nvGrpSpPr>
        <p:grpSpPr>
          <a:xfrm>
            <a:off x="971678" y="1345214"/>
            <a:ext cx="10515342" cy="4667652"/>
            <a:chOff x="128" y="0"/>
            <a:chExt cx="10515342" cy="4667652"/>
          </a:xfrm>
        </p:grpSpPr>
        <p:sp>
          <p:nvSpPr>
            <p:cNvPr id="210" name="Google Shape;210;p86"/>
            <p:cNvSpPr/>
            <p:nvPr/>
          </p:nvSpPr>
          <p:spPr>
            <a:xfrm>
              <a:off x="788670" y="0"/>
              <a:ext cx="8938260" cy="4667652"/>
            </a:xfrm>
            <a:prstGeom prst="rightArrow">
              <a:avLst>
                <a:gd name="adj1" fmla="val 50000"/>
                <a:gd name="adj2" fmla="val 50000"/>
              </a:avLst>
            </a:prstGeom>
            <a:solidFill>
              <a:srgbClr val="FFE8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86"/>
            <p:cNvSpPr/>
            <p:nvPr/>
          </p:nvSpPr>
          <p:spPr>
            <a:xfrm>
              <a:off x="128" y="1400295"/>
              <a:ext cx="5129435" cy="1867060"/>
            </a:xfrm>
            <a:prstGeom prst="roundRect">
              <a:avLst>
                <a:gd name="adj" fmla="val 16667"/>
              </a:avLst>
            </a:prstGeom>
            <a:solidFill>
              <a:schemeClr val="accent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86"/>
            <p:cNvSpPr txBox="1"/>
            <p:nvPr/>
          </p:nvSpPr>
          <p:spPr>
            <a:xfrm>
              <a:off x="91270" y="1491437"/>
              <a:ext cx="4947151" cy="1684776"/>
            </a:xfrm>
            <a:prstGeom prst="rect">
              <a:avLst/>
            </a:prstGeom>
            <a:noFill/>
            <a:ln>
              <a:noFill/>
            </a:ln>
          </p:spPr>
          <p:txBody>
            <a:bodyPr spcFirstLastPara="1" wrap="square" lIns="137150" tIns="137150" rIns="137150" bIns="13715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3600" b="0" i="0" u="none" strike="noStrike" cap="none">
                  <a:solidFill>
                    <a:schemeClr val="dk1"/>
                  </a:solidFill>
                  <a:latin typeface="Arial"/>
                  <a:ea typeface="Arial"/>
                  <a:cs typeface="Arial"/>
                  <a:sym typeface="Arial"/>
                </a:rPr>
                <a:t>Prioritize tasks!</a:t>
              </a:r>
              <a:endParaRPr sz="3600" b="0" i="0" u="none" strike="noStrike" cap="none">
                <a:solidFill>
                  <a:schemeClr val="dk1"/>
                </a:solidFill>
                <a:latin typeface="Arial"/>
                <a:ea typeface="Arial"/>
                <a:cs typeface="Arial"/>
                <a:sym typeface="Arial"/>
              </a:endParaRPr>
            </a:p>
          </p:txBody>
        </p:sp>
        <p:sp>
          <p:nvSpPr>
            <p:cNvPr id="213" name="Google Shape;213;p86"/>
            <p:cNvSpPr/>
            <p:nvPr/>
          </p:nvSpPr>
          <p:spPr>
            <a:xfrm>
              <a:off x="5386035" y="1400295"/>
              <a:ext cx="5129435" cy="1867060"/>
            </a:xfrm>
            <a:prstGeom prst="roundRect">
              <a:avLst>
                <a:gd name="adj" fmla="val 16667"/>
              </a:avLst>
            </a:prstGeom>
            <a:solidFill>
              <a:srgbClr val="4371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86"/>
            <p:cNvSpPr txBox="1"/>
            <p:nvPr/>
          </p:nvSpPr>
          <p:spPr>
            <a:xfrm>
              <a:off x="5477177" y="1491437"/>
              <a:ext cx="4947151" cy="1684776"/>
            </a:xfrm>
            <a:prstGeom prst="rect">
              <a:avLst/>
            </a:prstGeom>
            <a:noFill/>
            <a:ln>
              <a:noFill/>
            </a:ln>
          </p:spPr>
          <p:txBody>
            <a:bodyPr spcFirstLastPara="1" wrap="square" lIns="137150" tIns="137150" rIns="137150" bIns="13715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3600" b="0" i="0" u="none" strike="noStrike" cap="none">
                  <a:solidFill>
                    <a:schemeClr val="lt1"/>
                  </a:solidFill>
                  <a:latin typeface="Arial"/>
                  <a:ea typeface="Arial"/>
                  <a:cs typeface="Arial"/>
                  <a:sym typeface="Arial"/>
                </a:rPr>
                <a:t>Focus on high priority tasks at specific times.</a:t>
              </a:r>
              <a:endParaRPr sz="3600" b="0" i="0" u="none" strike="noStrike" cap="none">
                <a:solidFill>
                  <a:schemeClr val="lt1"/>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87"/>
          <p:cNvSpPr txBox="1">
            <a:spLocks noGrp="1"/>
          </p:cNvSpPr>
          <p:nvPr>
            <p:ph type="title"/>
          </p:nvPr>
        </p:nvSpPr>
        <p:spPr>
          <a:xfrm>
            <a:off x="1041509" y="188236"/>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Prioritizing Tasks </a:t>
            </a:r>
            <a:endParaRPr/>
          </a:p>
        </p:txBody>
      </p:sp>
      <p:grpSp>
        <p:nvGrpSpPr>
          <p:cNvPr id="221" name="Google Shape;221;p87"/>
          <p:cNvGrpSpPr/>
          <p:nvPr/>
        </p:nvGrpSpPr>
        <p:grpSpPr>
          <a:xfrm>
            <a:off x="800741" y="1375568"/>
            <a:ext cx="10181324" cy="4106863"/>
            <a:chOff x="1243" y="0"/>
            <a:chExt cx="10181324" cy="4106863"/>
          </a:xfrm>
        </p:grpSpPr>
        <p:sp>
          <p:nvSpPr>
            <p:cNvPr id="222" name="Google Shape;222;p87"/>
            <p:cNvSpPr/>
            <p:nvPr/>
          </p:nvSpPr>
          <p:spPr>
            <a:xfrm>
              <a:off x="1243" y="0"/>
              <a:ext cx="3232166" cy="4106863"/>
            </a:xfrm>
            <a:prstGeom prst="roundRect">
              <a:avLst>
                <a:gd name="adj" fmla="val 10000"/>
              </a:avLst>
            </a:prstGeom>
            <a:solidFill>
              <a:schemeClr val="accent4">
                <a:alpha val="4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87"/>
            <p:cNvSpPr txBox="1"/>
            <p:nvPr/>
          </p:nvSpPr>
          <p:spPr>
            <a:xfrm>
              <a:off x="1243" y="0"/>
              <a:ext cx="3232166" cy="1232058"/>
            </a:xfrm>
            <a:prstGeom prst="rect">
              <a:avLst/>
            </a:prstGeom>
            <a:noFill/>
            <a:ln>
              <a:noFill/>
            </a:ln>
          </p:spPr>
          <p:txBody>
            <a:bodyPr spcFirstLastPara="1" wrap="square" lIns="137150" tIns="137150" rIns="137150" bIns="13715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3600" b="0" i="0" u="none" strike="noStrike" cap="none">
                  <a:solidFill>
                    <a:srgbClr val="000000"/>
                  </a:solidFill>
                  <a:latin typeface="Arial"/>
                  <a:ea typeface="Arial"/>
                  <a:cs typeface="Arial"/>
                  <a:sym typeface="Arial"/>
                </a:rPr>
                <a:t>Highest Priority</a:t>
              </a:r>
              <a:endParaRPr/>
            </a:p>
          </p:txBody>
        </p:sp>
        <p:sp>
          <p:nvSpPr>
            <p:cNvPr id="224" name="Google Shape;224;p87"/>
            <p:cNvSpPr/>
            <p:nvPr/>
          </p:nvSpPr>
          <p:spPr>
            <a:xfrm>
              <a:off x="3475822" y="0"/>
              <a:ext cx="3232166" cy="4106863"/>
            </a:xfrm>
            <a:prstGeom prst="roundRect">
              <a:avLst>
                <a:gd name="adj" fmla="val 10000"/>
              </a:avLst>
            </a:prstGeom>
            <a:solidFill>
              <a:srgbClr val="FEE599">
                <a:alpha val="4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87"/>
            <p:cNvSpPr txBox="1"/>
            <p:nvPr/>
          </p:nvSpPr>
          <p:spPr>
            <a:xfrm>
              <a:off x="3475822" y="0"/>
              <a:ext cx="3232166" cy="1232058"/>
            </a:xfrm>
            <a:prstGeom prst="rect">
              <a:avLst/>
            </a:prstGeom>
            <a:noFill/>
            <a:ln>
              <a:noFill/>
            </a:ln>
          </p:spPr>
          <p:txBody>
            <a:bodyPr spcFirstLastPara="1" wrap="square" lIns="137150" tIns="137150" rIns="137150" bIns="13715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3600" b="0" i="0" u="none" strike="noStrike" cap="none">
                  <a:solidFill>
                    <a:srgbClr val="000000"/>
                  </a:solidFill>
                  <a:latin typeface="Arial"/>
                  <a:ea typeface="Arial"/>
                  <a:cs typeface="Arial"/>
                  <a:sym typeface="Arial"/>
                </a:rPr>
                <a:t>Medium Priority  </a:t>
              </a:r>
              <a:endParaRPr/>
            </a:p>
          </p:txBody>
        </p:sp>
        <p:sp>
          <p:nvSpPr>
            <p:cNvPr id="226" name="Google Shape;226;p87"/>
            <p:cNvSpPr/>
            <p:nvPr/>
          </p:nvSpPr>
          <p:spPr>
            <a:xfrm>
              <a:off x="6950401" y="0"/>
              <a:ext cx="3232166" cy="4106863"/>
            </a:xfrm>
            <a:prstGeom prst="roundRect">
              <a:avLst>
                <a:gd name="adj" fmla="val 10000"/>
              </a:avLst>
            </a:prstGeom>
            <a:solidFill>
              <a:srgbClr val="FFF2CC">
                <a:alpha val="4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87"/>
            <p:cNvSpPr txBox="1"/>
            <p:nvPr/>
          </p:nvSpPr>
          <p:spPr>
            <a:xfrm>
              <a:off x="6950401" y="0"/>
              <a:ext cx="3232166" cy="1232058"/>
            </a:xfrm>
            <a:prstGeom prst="rect">
              <a:avLst/>
            </a:prstGeom>
            <a:noFill/>
            <a:ln>
              <a:noFill/>
            </a:ln>
          </p:spPr>
          <p:txBody>
            <a:bodyPr spcFirstLastPara="1" wrap="square" lIns="137150" tIns="137150" rIns="137150" bIns="13715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3600" b="0" i="0" u="none" strike="noStrike" cap="none">
                  <a:solidFill>
                    <a:srgbClr val="000000"/>
                  </a:solidFill>
                  <a:latin typeface="Arial"/>
                  <a:ea typeface="Arial"/>
                  <a:cs typeface="Arial"/>
                  <a:sym typeface="Arial"/>
                </a:rPr>
                <a:t>Low Priority </a:t>
              </a:r>
              <a:endParaRPr/>
            </a:p>
          </p:txBody>
        </p:sp>
      </p:grpSp>
      <p:sp>
        <p:nvSpPr>
          <p:cNvPr id="228" name="Google Shape;228;p87"/>
          <p:cNvSpPr/>
          <p:nvPr/>
        </p:nvSpPr>
        <p:spPr>
          <a:xfrm>
            <a:off x="1041509" y="2609192"/>
            <a:ext cx="1492469" cy="819807"/>
          </a:xfrm>
          <a:prstGeom prst="roundRect">
            <a:avLst>
              <a:gd name="adj" fmla="val 16667"/>
            </a:avLst>
          </a:prstGeom>
          <a:solidFill>
            <a:schemeClr val="accent1"/>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29" name="Google Shape;229;p87"/>
          <p:cNvSpPr/>
          <p:nvPr/>
        </p:nvSpPr>
        <p:spPr>
          <a:xfrm>
            <a:off x="899619" y="3878232"/>
            <a:ext cx="1492469" cy="819807"/>
          </a:xfrm>
          <a:prstGeom prst="roundRect">
            <a:avLst>
              <a:gd name="adj" fmla="val 16667"/>
            </a:avLst>
          </a:prstGeom>
          <a:solidFill>
            <a:schemeClr val="accent1"/>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0" name="Google Shape;230;p87"/>
          <p:cNvSpPr/>
          <p:nvPr/>
        </p:nvSpPr>
        <p:spPr>
          <a:xfrm>
            <a:off x="2308005" y="3292279"/>
            <a:ext cx="1492469" cy="819807"/>
          </a:xfrm>
          <a:prstGeom prst="roundRect">
            <a:avLst>
              <a:gd name="adj" fmla="val 16667"/>
            </a:avLst>
          </a:prstGeom>
          <a:solidFill>
            <a:schemeClr val="accent1"/>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1" name="Google Shape;231;p87"/>
          <p:cNvSpPr/>
          <p:nvPr/>
        </p:nvSpPr>
        <p:spPr>
          <a:xfrm>
            <a:off x="2129330" y="4461529"/>
            <a:ext cx="1492469" cy="819807"/>
          </a:xfrm>
          <a:prstGeom prst="roundRect">
            <a:avLst>
              <a:gd name="adj" fmla="val 16667"/>
            </a:avLst>
          </a:prstGeom>
          <a:solidFill>
            <a:schemeClr val="accent1"/>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2" name="Google Shape;232;p87"/>
          <p:cNvSpPr/>
          <p:nvPr/>
        </p:nvSpPr>
        <p:spPr>
          <a:xfrm>
            <a:off x="4809467" y="2698530"/>
            <a:ext cx="1492469" cy="819807"/>
          </a:xfrm>
          <a:prstGeom prst="roundRect">
            <a:avLst>
              <a:gd name="adj" fmla="val 16667"/>
            </a:avLst>
          </a:prstGeom>
          <a:solidFill>
            <a:schemeClr val="accent1"/>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3" name="Google Shape;233;p87"/>
          <p:cNvSpPr/>
          <p:nvPr/>
        </p:nvSpPr>
        <p:spPr>
          <a:xfrm>
            <a:off x="5720747" y="3721789"/>
            <a:ext cx="1492469" cy="819807"/>
          </a:xfrm>
          <a:prstGeom prst="roundRect">
            <a:avLst>
              <a:gd name="adj" fmla="val 16667"/>
            </a:avLst>
          </a:prstGeom>
          <a:solidFill>
            <a:schemeClr val="accent1"/>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4" name="Google Shape;234;p87"/>
          <p:cNvSpPr/>
          <p:nvPr/>
        </p:nvSpPr>
        <p:spPr>
          <a:xfrm>
            <a:off x="4318601" y="4466757"/>
            <a:ext cx="1492469" cy="819807"/>
          </a:xfrm>
          <a:prstGeom prst="roundRect">
            <a:avLst>
              <a:gd name="adj" fmla="val 16667"/>
            </a:avLst>
          </a:prstGeom>
          <a:solidFill>
            <a:schemeClr val="accent1"/>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5" name="Google Shape;235;p87"/>
          <p:cNvSpPr/>
          <p:nvPr/>
        </p:nvSpPr>
        <p:spPr>
          <a:xfrm>
            <a:off x="7999356" y="2698530"/>
            <a:ext cx="1492469" cy="819807"/>
          </a:xfrm>
          <a:prstGeom prst="roundRect">
            <a:avLst>
              <a:gd name="adj" fmla="val 16667"/>
            </a:avLst>
          </a:prstGeom>
          <a:solidFill>
            <a:schemeClr val="accent1"/>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6" name="Google Shape;236;p87"/>
          <p:cNvSpPr/>
          <p:nvPr/>
        </p:nvSpPr>
        <p:spPr>
          <a:xfrm>
            <a:off x="7997713" y="3875506"/>
            <a:ext cx="1492469" cy="819807"/>
          </a:xfrm>
          <a:prstGeom prst="roundRect">
            <a:avLst>
              <a:gd name="adj" fmla="val 16667"/>
            </a:avLst>
          </a:prstGeom>
          <a:solidFill>
            <a:schemeClr val="accent1"/>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7" name="Google Shape;237;p87"/>
          <p:cNvSpPr/>
          <p:nvPr/>
        </p:nvSpPr>
        <p:spPr>
          <a:xfrm>
            <a:off x="9468256" y="3019095"/>
            <a:ext cx="1492469" cy="819807"/>
          </a:xfrm>
          <a:prstGeom prst="roundRect">
            <a:avLst>
              <a:gd name="adj" fmla="val 16667"/>
            </a:avLst>
          </a:prstGeom>
          <a:solidFill>
            <a:schemeClr val="accent1"/>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8" name="Google Shape;238;p87"/>
          <p:cNvSpPr/>
          <p:nvPr/>
        </p:nvSpPr>
        <p:spPr>
          <a:xfrm>
            <a:off x="9444530" y="4431395"/>
            <a:ext cx="1492469" cy="819807"/>
          </a:xfrm>
          <a:prstGeom prst="roundRect">
            <a:avLst>
              <a:gd name="adj" fmla="val 16667"/>
            </a:avLst>
          </a:prstGeom>
          <a:solidFill>
            <a:schemeClr val="accent1"/>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88"/>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Tips for Prioritizing Tasks </a:t>
            </a:r>
            <a:endParaRPr/>
          </a:p>
        </p:txBody>
      </p:sp>
      <p:sp>
        <p:nvSpPr>
          <p:cNvPr id="244" name="Google Shape;244;p88"/>
          <p:cNvSpPr txBox="1">
            <a:spLocks noGrp="1"/>
          </p:cNvSpPr>
          <p:nvPr>
            <p:ph type="body" idx="1"/>
          </p:nvPr>
        </p:nvSpPr>
        <p:spPr>
          <a:xfrm>
            <a:off x="971550" y="1345214"/>
            <a:ext cx="5611866" cy="4667652"/>
          </a:xfrm>
          <a:prstGeom prst="rect">
            <a:avLst/>
          </a:prstGeom>
          <a:noFill/>
          <a:ln>
            <a:noFill/>
          </a:ln>
        </p:spPr>
        <p:txBody>
          <a:bodyPr spcFirstLastPara="1" wrap="square" lIns="91425" tIns="45700" rIns="91425" bIns="45700" anchor="t" anchorCtr="0">
            <a:normAutofit/>
          </a:bodyPr>
          <a:lstStyle/>
          <a:p>
            <a:pPr marL="457200" lvl="0" indent="-457200" algn="l" rtl="0">
              <a:lnSpc>
                <a:spcPct val="90000"/>
              </a:lnSpc>
              <a:spcBef>
                <a:spcPts val="1000"/>
              </a:spcBef>
              <a:spcAft>
                <a:spcPts val="0"/>
              </a:spcAft>
              <a:buClr>
                <a:srgbClr val="FFD100"/>
              </a:buClr>
              <a:buSzPts val="3600"/>
              <a:buChar char="•"/>
            </a:pPr>
            <a:r>
              <a:rPr lang="en-US"/>
              <a:t>How would you prioritize tasks in these categories? </a:t>
            </a:r>
            <a:endParaRPr/>
          </a:p>
          <a:p>
            <a:pPr marL="457200" lvl="0" indent="-457200" algn="l" rtl="0">
              <a:lnSpc>
                <a:spcPct val="90000"/>
              </a:lnSpc>
              <a:spcBef>
                <a:spcPts val="1000"/>
              </a:spcBef>
              <a:spcAft>
                <a:spcPts val="0"/>
              </a:spcAft>
              <a:buClr>
                <a:srgbClr val="FFD100"/>
              </a:buClr>
              <a:buSzPts val="3600"/>
              <a:buChar char="•"/>
            </a:pPr>
            <a:r>
              <a:rPr lang="en-US"/>
              <a:t>Do their priority levels change depending on the time of the year? How? </a:t>
            </a:r>
            <a:endParaRPr/>
          </a:p>
          <a:p>
            <a:pPr marL="457200" lvl="0" indent="-457200" algn="l" rtl="0">
              <a:lnSpc>
                <a:spcPct val="90000"/>
              </a:lnSpc>
              <a:spcBef>
                <a:spcPts val="1000"/>
              </a:spcBef>
              <a:spcAft>
                <a:spcPts val="0"/>
              </a:spcAft>
              <a:buClr>
                <a:srgbClr val="FFD100"/>
              </a:buClr>
              <a:buSzPts val="3600"/>
              <a:buChar char="•"/>
            </a:pPr>
            <a:r>
              <a:rPr lang="en-US"/>
              <a:t>What other categories are there? </a:t>
            </a:r>
            <a:endParaRPr/>
          </a:p>
        </p:txBody>
      </p:sp>
      <p:grpSp>
        <p:nvGrpSpPr>
          <p:cNvPr id="245" name="Google Shape;245;p88"/>
          <p:cNvGrpSpPr/>
          <p:nvPr/>
        </p:nvGrpSpPr>
        <p:grpSpPr>
          <a:xfrm>
            <a:off x="6930258" y="1961738"/>
            <a:ext cx="4770383" cy="2981490"/>
            <a:chOff x="0" y="627144"/>
            <a:chExt cx="4770383" cy="2981490"/>
          </a:xfrm>
        </p:grpSpPr>
        <p:sp>
          <p:nvSpPr>
            <p:cNvPr id="246" name="Google Shape;246;p88"/>
            <p:cNvSpPr/>
            <p:nvPr/>
          </p:nvSpPr>
          <p:spPr>
            <a:xfrm>
              <a:off x="0" y="627144"/>
              <a:ext cx="1490744" cy="894447"/>
            </a:xfrm>
            <a:prstGeom prst="rect">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88"/>
            <p:cNvSpPr txBox="1"/>
            <p:nvPr/>
          </p:nvSpPr>
          <p:spPr>
            <a:xfrm>
              <a:off x="0" y="627144"/>
              <a:ext cx="1490744" cy="89444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Child Safety and Well-being</a:t>
              </a:r>
              <a:endParaRPr sz="1400" b="0" i="0" u="none" strike="noStrike" cap="none">
                <a:solidFill>
                  <a:schemeClr val="lt1"/>
                </a:solidFill>
                <a:latin typeface="Arial"/>
                <a:ea typeface="Arial"/>
                <a:cs typeface="Arial"/>
                <a:sym typeface="Arial"/>
              </a:endParaRPr>
            </a:p>
          </p:txBody>
        </p:sp>
        <p:sp>
          <p:nvSpPr>
            <p:cNvPr id="248" name="Google Shape;248;p88"/>
            <p:cNvSpPr/>
            <p:nvPr/>
          </p:nvSpPr>
          <p:spPr>
            <a:xfrm>
              <a:off x="1639819" y="627144"/>
              <a:ext cx="1490744" cy="894447"/>
            </a:xfrm>
            <a:prstGeom prst="rect">
              <a:avLst/>
            </a:prstGeom>
            <a:solidFill>
              <a:srgbClr val="438FC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88"/>
            <p:cNvSpPr txBox="1"/>
            <p:nvPr/>
          </p:nvSpPr>
          <p:spPr>
            <a:xfrm>
              <a:off x="1639819" y="627144"/>
              <a:ext cx="1490744" cy="89444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Child Assessment and Instruction </a:t>
              </a:r>
              <a:endParaRPr sz="1400" b="0" i="0" u="none" strike="noStrike" cap="none">
                <a:solidFill>
                  <a:schemeClr val="lt1"/>
                </a:solidFill>
                <a:latin typeface="Arial"/>
                <a:ea typeface="Arial"/>
                <a:cs typeface="Arial"/>
                <a:sym typeface="Arial"/>
              </a:endParaRPr>
            </a:p>
          </p:txBody>
        </p:sp>
        <p:sp>
          <p:nvSpPr>
            <p:cNvPr id="250" name="Google Shape;250;p88"/>
            <p:cNvSpPr/>
            <p:nvPr/>
          </p:nvSpPr>
          <p:spPr>
            <a:xfrm>
              <a:off x="3279639" y="627144"/>
              <a:ext cx="1490744" cy="894447"/>
            </a:xfrm>
            <a:prstGeom prst="rect">
              <a:avLst/>
            </a:prstGeom>
            <a:solidFill>
              <a:srgbClr val="43AEB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88"/>
            <p:cNvSpPr txBox="1"/>
            <p:nvPr/>
          </p:nvSpPr>
          <p:spPr>
            <a:xfrm>
              <a:off x="3279639" y="627144"/>
              <a:ext cx="1490744" cy="89444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Regulatory Compliance</a:t>
              </a:r>
              <a:endParaRPr sz="1400" b="0" i="0" u="none" strike="noStrike" cap="none">
                <a:solidFill>
                  <a:schemeClr val="lt1"/>
                </a:solidFill>
                <a:latin typeface="Arial"/>
                <a:ea typeface="Arial"/>
                <a:cs typeface="Arial"/>
                <a:sym typeface="Arial"/>
              </a:endParaRPr>
            </a:p>
          </p:txBody>
        </p:sp>
        <p:sp>
          <p:nvSpPr>
            <p:cNvPr id="252" name="Google Shape;252;p88"/>
            <p:cNvSpPr/>
            <p:nvPr/>
          </p:nvSpPr>
          <p:spPr>
            <a:xfrm>
              <a:off x="0" y="1670665"/>
              <a:ext cx="1490744" cy="894447"/>
            </a:xfrm>
            <a:prstGeom prst="rect">
              <a:avLst/>
            </a:prstGeom>
            <a:solidFill>
              <a:srgbClr val="42BBAC"/>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88"/>
            <p:cNvSpPr txBox="1"/>
            <p:nvPr/>
          </p:nvSpPr>
          <p:spPr>
            <a:xfrm>
              <a:off x="0" y="1670665"/>
              <a:ext cx="1490744" cy="89444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Effective Communication with Parents</a:t>
              </a:r>
              <a:endParaRPr sz="1400" b="0" i="0" u="none" strike="noStrike" cap="none">
                <a:solidFill>
                  <a:schemeClr val="lt1"/>
                </a:solidFill>
                <a:latin typeface="Arial"/>
                <a:ea typeface="Arial"/>
                <a:cs typeface="Arial"/>
                <a:sym typeface="Arial"/>
              </a:endParaRPr>
            </a:p>
          </p:txBody>
        </p:sp>
        <p:sp>
          <p:nvSpPr>
            <p:cNvPr id="254" name="Google Shape;254;p88"/>
            <p:cNvSpPr/>
            <p:nvPr/>
          </p:nvSpPr>
          <p:spPr>
            <a:xfrm>
              <a:off x="1639819" y="1670665"/>
              <a:ext cx="1490744" cy="894447"/>
            </a:xfrm>
            <a:prstGeom prst="rect">
              <a:avLst/>
            </a:prstGeom>
            <a:solidFill>
              <a:srgbClr val="44B78C"/>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88"/>
            <p:cNvSpPr txBox="1"/>
            <p:nvPr/>
          </p:nvSpPr>
          <p:spPr>
            <a:xfrm>
              <a:off x="1639819" y="1670665"/>
              <a:ext cx="1490744" cy="89444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Business Operations</a:t>
              </a:r>
              <a:endParaRPr sz="1400" b="0" i="0" u="none" strike="noStrike" cap="none">
                <a:solidFill>
                  <a:schemeClr val="lt1"/>
                </a:solidFill>
                <a:latin typeface="Arial"/>
                <a:ea typeface="Arial"/>
                <a:cs typeface="Arial"/>
                <a:sym typeface="Arial"/>
              </a:endParaRPr>
            </a:p>
          </p:txBody>
        </p:sp>
        <p:sp>
          <p:nvSpPr>
            <p:cNvPr id="256" name="Google Shape;256;p88"/>
            <p:cNvSpPr/>
            <p:nvPr/>
          </p:nvSpPr>
          <p:spPr>
            <a:xfrm>
              <a:off x="3279639" y="1670665"/>
              <a:ext cx="1490744" cy="894447"/>
            </a:xfrm>
            <a:prstGeom prst="rect">
              <a:avLst/>
            </a:prstGeom>
            <a:solidFill>
              <a:srgbClr val="44B56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88"/>
            <p:cNvSpPr txBox="1"/>
            <p:nvPr/>
          </p:nvSpPr>
          <p:spPr>
            <a:xfrm>
              <a:off x="3279639" y="1670665"/>
              <a:ext cx="1490744" cy="89444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Professional Development</a:t>
              </a:r>
              <a:endParaRPr sz="1400" b="0" i="0" u="none" strike="noStrike" cap="none">
                <a:solidFill>
                  <a:schemeClr val="lt1"/>
                </a:solidFill>
                <a:latin typeface="Arial"/>
                <a:ea typeface="Arial"/>
                <a:cs typeface="Arial"/>
                <a:sym typeface="Arial"/>
              </a:endParaRPr>
            </a:p>
          </p:txBody>
        </p:sp>
        <p:sp>
          <p:nvSpPr>
            <p:cNvPr id="258" name="Google Shape;258;p88"/>
            <p:cNvSpPr/>
            <p:nvPr/>
          </p:nvSpPr>
          <p:spPr>
            <a:xfrm>
              <a:off x="0" y="2714187"/>
              <a:ext cx="1490744" cy="894447"/>
            </a:xfrm>
            <a:prstGeom prst="rect">
              <a:avLst/>
            </a:prstGeom>
            <a:solidFill>
              <a:srgbClr val="45B15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88"/>
            <p:cNvSpPr txBox="1"/>
            <p:nvPr/>
          </p:nvSpPr>
          <p:spPr>
            <a:xfrm>
              <a:off x="0" y="2714187"/>
              <a:ext cx="1490744" cy="89444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Self-Care</a:t>
              </a:r>
              <a:endParaRPr sz="1400" b="0" i="0" u="none" strike="noStrike" cap="none">
                <a:solidFill>
                  <a:schemeClr val="lt1"/>
                </a:solidFill>
                <a:latin typeface="Arial"/>
                <a:ea typeface="Arial"/>
                <a:cs typeface="Arial"/>
                <a:sym typeface="Arial"/>
              </a:endParaRPr>
            </a:p>
          </p:txBody>
        </p:sp>
        <p:sp>
          <p:nvSpPr>
            <p:cNvPr id="260" name="Google Shape;260;p88"/>
            <p:cNvSpPr/>
            <p:nvPr/>
          </p:nvSpPr>
          <p:spPr>
            <a:xfrm>
              <a:off x="1639819" y="2714187"/>
              <a:ext cx="1490744" cy="894447"/>
            </a:xfrm>
            <a:prstGeom prst="rect">
              <a:avLst/>
            </a:prstGeom>
            <a:solidFill>
              <a:srgbClr val="54AD4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88"/>
            <p:cNvSpPr txBox="1"/>
            <p:nvPr/>
          </p:nvSpPr>
          <p:spPr>
            <a:xfrm>
              <a:off x="1639819" y="2714187"/>
              <a:ext cx="1490744" cy="89444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Emergency Preparedness</a:t>
              </a:r>
              <a:endParaRPr sz="1400" b="0" i="0" u="none" strike="noStrike" cap="none">
                <a:solidFill>
                  <a:schemeClr val="lt1"/>
                </a:solidFill>
                <a:latin typeface="Arial"/>
                <a:ea typeface="Arial"/>
                <a:cs typeface="Arial"/>
                <a:sym typeface="Arial"/>
              </a:endParaRPr>
            </a:p>
          </p:txBody>
        </p:sp>
        <p:sp>
          <p:nvSpPr>
            <p:cNvPr id="262" name="Google Shape;262;p88"/>
            <p:cNvSpPr/>
            <p:nvPr/>
          </p:nvSpPr>
          <p:spPr>
            <a:xfrm>
              <a:off x="3279639" y="2714187"/>
              <a:ext cx="1490744" cy="894447"/>
            </a:xfrm>
            <a:prstGeom prst="rect">
              <a:avLst/>
            </a:prstGeom>
            <a:solidFill>
              <a:srgbClr val="6FAA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88"/>
            <p:cNvSpPr txBox="1"/>
            <p:nvPr/>
          </p:nvSpPr>
          <p:spPr>
            <a:xfrm>
              <a:off x="3279639" y="2714187"/>
              <a:ext cx="1490744" cy="894447"/>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What Else? </a:t>
              </a: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89"/>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latin typeface="Gill Sans"/>
                <a:ea typeface="Gill Sans"/>
                <a:cs typeface="Gill Sans"/>
                <a:sym typeface="Gill Sans"/>
              </a:rPr>
              <a:t>Time Management Tip #3</a:t>
            </a:r>
            <a:endParaRPr/>
          </a:p>
        </p:txBody>
      </p:sp>
      <p:grpSp>
        <p:nvGrpSpPr>
          <p:cNvPr id="269" name="Google Shape;269;p89"/>
          <p:cNvGrpSpPr/>
          <p:nvPr/>
        </p:nvGrpSpPr>
        <p:grpSpPr>
          <a:xfrm>
            <a:off x="-3871785" y="536978"/>
            <a:ext cx="15358934" cy="6284124"/>
            <a:chOff x="-4843335" y="-808236"/>
            <a:chExt cx="15358934" cy="6284124"/>
          </a:xfrm>
        </p:grpSpPr>
        <p:sp>
          <p:nvSpPr>
            <p:cNvPr id="270" name="Google Shape;270;p89"/>
            <p:cNvSpPr/>
            <p:nvPr/>
          </p:nvSpPr>
          <p:spPr>
            <a:xfrm>
              <a:off x="-4843335" y="-808236"/>
              <a:ext cx="6284124" cy="6284124"/>
            </a:xfrm>
            <a:prstGeom prst="blockArc">
              <a:avLst>
                <a:gd name="adj1" fmla="val 18900000"/>
                <a:gd name="adj2" fmla="val 2700000"/>
                <a:gd name="adj3" fmla="val 344"/>
              </a:avLst>
            </a:prstGeom>
            <a:noFill/>
            <a:ln w="254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89"/>
            <p:cNvSpPr/>
            <p:nvPr/>
          </p:nvSpPr>
          <p:spPr>
            <a:xfrm>
              <a:off x="1404286" y="1210396"/>
              <a:ext cx="9111313" cy="2246858"/>
            </a:xfrm>
            <a:prstGeom prst="rect">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89"/>
            <p:cNvSpPr txBox="1"/>
            <p:nvPr/>
          </p:nvSpPr>
          <p:spPr>
            <a:xfrm>
              <a:off x="1404286" y="1210396"/>
              <a:ext cx="9111313" cy="2246858"/>
            </a:xfrm>
            <a:prstGeom prst="rect">
              <a:avLst/>
            </a:prstGeom>
            <a:noFill/>
            <a:ln>
              <a:noFill/>
            </a:ln>
          </p:spPr>
          <p:txBody>
            <a:bodyPr spcFirstLastPara="1" wrap="square" lIns="1852450" tIns="78725" rIns="78725" bIns="78725" anchor="t" anchorCtr="0">
              <a:noAutofit/>
            </a:bodyPr>
            <a:lstStyle/>
            <a:p>
              <a:pPr marL="0" marR="0" lvl="0" indent="0" algn="l" rtl="0">
                <a:lnSpc>
                  <a:spcPct val="90000"/>
                </a:lnSpc>
                <a:spcBef>
                  <a:spcPts val="0"/>
                </a:spcBef>
                <a:spcAft>
                  <a:spcPts val="0"/>
                </a:spcAft>
                <a:buClr>
                  <a:srgbClr val="000000"/>
                </a:buClr>
                <a:buSzPts val="3100"/>
                <a:buFont typeface="Arial"/>
                <a:buNone/>
              </a:pPr>
              <a:r>
                <a:rPr lang="en-US" sz="3100" b="1" i="0" u="none" strike="noStrike" cap="none">
                  <a:solidFill>
                    <a:schemeClr val="lt1"/>
                  </a:solidFill>
                  <a:latin typeface="Arial"/>
                  <a:ea typeface="Arial"/>
                  <a:cs typeface="Arial"/>
                  <a:sym typeface="Arial"/>
                </a:rPr>
                <a:t>Organize Supplies and Materials that Align with Activity Plans </a:t>
              </a:r>
              <a:endParaRPr sz="3100" b="0" i="0" u="none" strike="noStrike" cap="none">
                <a:solidFill>
                  <a:schemeClr val="lt1"/>
                </a:solidFill>
                <a:latin typeface="Arial"/>
                <a:ea typeface="Arial"/>
                <a:cs typeface="Arial"/>
                <a:sym typeface="Arial"/>
              </a:endParaRPr>
            </a:p>
            <a:p>
              <a:pPr marL="228600" marR="0" lvl="1" indent="-228600" algn="l" rtl="0">
                <a:lnSpc>
                  <a:spcPct val="90000"/>
                </a:lnSpc>
                <a:spcBef>
                  <a:spcPts val="1085"/>
                </a:spcBef>
                <a:spcAft>
                  <a:spcPts val="0"/>
                </a:spcAft>
                <a:buClr>
                  <a:srgbClr val="000000"/>
                </a:buClr>
                <a:buSzPts val="2400"/>
                <a:buFont typeface="Arial"/>
                <a:buChar char="•"/>
              </a:pPr>
              <a:r>
                <a:rPr lang="en-US" sz="2400" b="0" i="0" u="none" strike="noStrike" cap="none">
                  <a:solidFill>
                    <a:schemeClr val="lt1"/>
                  </a:solidFill>
                  <a:latin typeface="Arial"/>
                  <a:ea typeface="Arial"/>
                  <a:cs typeface="Arial"/>
                  <a:sym typeface="Arial"/>
                </a:rPr>
                <a:t>Organize the materials you use</a:t>
              </a:r>
              <a:endParaRPr sz="2400" b="0" i="0" u="none" strike="noStrike" cap="none">
                <a:solidFill>
                  <a:schemeClr val="lt1"/>
                </a:solidFill>
                <a:latin typeface="Arial"/>
                <a:ea typeface="Arial"/>
                <a:cs typeface="Arial"/>
                <a:sym typeface="Arial"/>
              </a:endParaRPr>
            </a:p>
            <a:p>
              <a:pPr marL="228600" marR="0" lvl="1" indent="-228600" algn="l" rtl="0">
                <a:lnSpc>
                  <a:spcPct val="90000"/>
                </a:lnSpc>
                <a:spcBef>
                  <a:spcPts val="360"/>
                </a:spcBef>
                <a:spcAft>
                  <a:spcPts val="0"/>
                </a:spcAft>
                <a:buClr>
                  <a:srgbClr val="000000"/>
                </a:buClr>
                <a:buSzPts val="2400"/>
                <a:buFont typeface="Arial"/>
                <a:buChar char="•"/>
              </a:pPr>
              <a:r>
                <a:rPr lang="en-US" sz="2400" b="0" i="0" u="none" strike="noStrike" cap="none">
                  <a:solidFill>
                    <a:schemeClr val="lt1"/>
                  </a:solidFill>
                  <a:latin typeface="Arial"/>
                  <a:ea typeface="Arial"/>
                  <a:cs typeface="Arial"/>
                  <a:sym typeface="Arial"/>
                </a:rPr>
                <a:t>Label! Everything! </a:t>
              </a:r>
              <a:endParaRPr sz="2400" b="0" i="0" u="none" strike="noStrike" cap="none">
                <a:solidFill>
                  <a:schemeClr val="lt1"/>
                </a:solidFill>
                <a:latin typeface="Arial"/>
                <a:ea typeface="Arial"/>
                <a:cs typeface="Arial"/>
                <a:sym typeface="Arial"/>
              </a:endParaRPr>
            </a:p>
            <a:p>
              <a:pPr marL="228600" marR="0" lvl="1" indent="-228600" algn="l" rtl="0">
                <a:lnSpc>
                  <a:spcPct val="90000"/>
                </a:lnSpc>
                <a:spcBef>
                  <a:spcPts val="360"/>
                </a:spcBef>
                <a:spcAft>
                  <a:spcPts val="0"/>
                </a:spcAft>
                <a:buClr>
                  <a:srgbClr val="000000"/>
                </a:buClr>
                <a:buSzPts val="2400"/>
                <a:buFont typeface="Arial"/>
                <a:buChar char="•"/>
              </a:pPr>
              <a:r>
                <a:rPr lang="en-US" sz="2400" b="0" i="0" u="none" strike="noStrike" cap="none">
                  <a:solidFill>
                    <a:schemeClr val="lt1"/>
                  </a:solidFill>
                  <a:latin typeface="Arial"/>
                  <a:ea typeface="Arial"/>
                  <a:cs typeface="Arial"/>
                  <a:sym typeface="Arial"/>
                </a:rPr>
                <a:t>Teach older children to help</a:t>
              </a:r>
              <a:endParaRPr sz="2400" b="0" i="0" u="none" strike="noStrike" cap="none">
                <a:solidFill>
                  <a:schemeClr val="lt1"/>
                </a:solidFill>
                <a:latin typeface="Arial"/>
                <a:ea typeface="Arial"/>
                <a:cs typeface="Arial"/>
                <a:sym typeface="Arial"/>
              </a:endParaRPr>
            </a:p>
          </p:txBody>
        </p:sp>
        <p:sp>
          <p:nvSpPr>
            <p:cNvPr id="273" name="Google Shape;273;p89"/>
            <p:cNvSpPr/>
            <p:nvPr/>
          </p:nvSpPr>
          <p:spPr>
            <a:xfrm>
              <a:off x="0" y="929539"/>
              <a:ext cx="2808573" cy="2808573"/>
            </a:xfrm>
            <a:prstGeom prst="ellipse">
              <a:avLst/>
            </a:prstGeom>
            <a:solidFill>
              <a:schemeClr val="lt1"/>
            </a:solidFill>
            <a:ln w="25400" cap="flat" cmpd="sng">
              <a:solidFill>
                <a:srgbClr val="4372C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4" name="Google Shape;274;p89"/>
          <p:cNvSpPr txBox="1"/>
          <p:nvPr/>
        </p:nvSpPr>
        <p:spPr>
          <a:xfrm>
            <a:off x="665117" y="3525151"/>
            <a:ext cx="339548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highlight>
                  <a:srgbClr val="FF00FF"/>
                </a:highlight>
                <a:latin typeface="Arial"/>
                <a:ea typeface="Arial"/>
                <a:cs typeface="Arial"/>
                <a:sym typeface="Arial"/>
              </a:rPr>
              <a:t>INSERT PICTURE OF ORGANIZATION</a:t>
            </a:r>
            <a:endParaRPr/>
          </a:p>
        </p:txBody>
      </p:sp>
      <p:pic>
        <p:nvPicPr>
          <p:cNvPr id="275" name="Google Shape;275;p89"/>
          <p:cNvPicPr preferRelativeResize="0"/>
          <p:nvPr/>
        </p:nvPicPr>
        <p:blipFill rotWithShape="1">
          <a:blip r:embed="rId3">
            <a:alphaModFix/>
          </a:blip>
          <a:srcRect/>
          <a:stretch/>
        </p:blipFill>
        <p:spPr>
          <a:xfrm>
            <a:off x="8308747" y="282749"/>
            <a:ext cx="3178403" cy="171466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90"/>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How to Get and Stay Organized</a:t>
            </a:r>
            <a:endParaRPr/>
          </a:p>
        </p:txBody>
      </p:sp>
      <p:grpSp>
        <p:nvGrpSpPr>
          <p:cNvPr id="281" name="Google Shape;281;p90"/>
          <p:cNvGrpSpPr/>
          <p:nvPr/>
        </p:nvGrpSpPr>
        <p:grpSpPr>
          <a:xfrm>
            <a:off x="1490335" y="1341163"/>
            <a:ext cx="9572735" cy="2735067"/>
            <a:chOff x="1168" y="1192786"/>
            <a:chExt cx="9572735" cy="2735067"/>
          </a:xfrm>
        </p:grpSpPr>
        <p:sp>
          <p:nvSpPr>
            <p:cNvPr id="282" name="Google Shape;282;p90"/>
            <p:cNvSpPr/>
            <p:nvPr/>
          </p:nvSpPr>
          <p:spPr>
            <a:xfrm>
              <a:off x="1168" y="1192786"/>
              <a:ext cx="4558445" cy="2735067"/>
            </a:xfrm>
            <a:prstGeom prst="rect">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90"/>
            <p:cNvSpPr txBox="1"/>
            <p:nvPr/>
          </p:nvSpPr>
          <p:spPr>
            <a:xfrm>
              <a:off x="1168" y="1192786"/>
              <a:ext cx="4558445" cy="2735067"/>
            </a:xfrm>
            <a:prstGeom prst="rect">
              <a:avLst/>
            </a:prstGeom>
            <a:noFill/>
            <a:ln>
              <a:noFill/>
            </a:ln>
          </p:spPr>
          <p:txBody>
            <a:bodyPr spcFirstLastPara="1" wrap="square" lIns="118100" tIns="118100" rIns="118100" bIns="118100" anchor="t" anchorCtr="0">
              <a:noAutofit/>
            </a:bodyPr>
            <a:lstStyle/>
            <a:p>
              <a:pPr marL="0" marR="0" lvl="0" indent="0" algn="l" rtl="0">
                <a:lnSpc>
                  <a:spcPct val="90000"/>
                </a:lnSpc>
                <a:spcBef>
                  <a:spcPts val="0"/>
                </a:spcBef>
                <a:spcAft>
                  <a:spcPts val="0"/>
                </a:spcAft>
                <a:buClr>
                  <a:srgbClr val="000000"/>
                </a:buClr>
                <a:buSzPts val="3100"/>
                <a:buFont typeface="Arial"/>
                <a:buNone/>
              </a:pPr>
              <a:r>
                <a:rPr lang="en-US" sz="3100" b="1" i="0" u="none" strike="noStrike" cap="none">
                  <a:solidFill>
                    <a:schemeClr val="lt1"/>
                  </a:solidFill>
                  <a:latin typeface="Arial"/>
                  <a:ea typeface="Arial"/>
                  <a:cs typeface="Arial"/>
                  <a:sym typeface="Arial"/>
                </a:rPr>
                <a:t>Predictable, Daily Routines</a:t>
              </a:r>
              <a:endParaRPr sz="3100" b="0" i="0" u="none" strike="noStrike" cap="none">
                <a:solidFill>
                  <a:schemeClr val="lt1"/>
                </a:solidFill>
                <a:latin typeface="Arial"/>
                <a:ea typeface="Arial"/>
                <a:cs typeface="Arial"/>
                <a:sym typeface="Arial"/>
              </a:endParaRPr>
            </a:p>
            <a:p>
              <a:pPr marL="228600" marR="0" lvl="1" indent="-228600" algn="l" rtl="0">
                <a:lnSpc>
                  <a:spcPct val="90000"/>
                </a:lnSpc>
                <a:spcBef>
                  <a:spcPts val="1085"/>
                </a:spcBef>
                <a:spcAft>
                  <a:spcPts val="0"/>
                </a:spcAft>
                <a:buClr>
                  <a:srgbClr val="000000"/>
                </a:buClr>
                <a:buSzPts val="2400"/>
                <a:buFont typeface="Arial"/>
                <a:buChar char="•"/>
              </a:pPr>
              <a:r>
                <a:rPr lang="en-US" sz="2400" b="0" i="0" u="none" strike="noStrike" cap="none">
                  <a:solidFill>
                    <a:schemeClr val="lt1"/>
                  </a:solidFill>
                  <a:latin typeface="Arial"/>
                  <a:ea typeface="Arial"/>
                  <a:cs typeface="Arial"/>
                  <a:sym typeface="Arial"/>
                </a:rPr>
                <a:t>Helps children learn and feel safe </a:t>
              </a:r>
              <a:endParaRPr sz="2400" b="0" i="0" u="none" strike="noStrike" cap="none">
                <a:solidFill>
                  <a:schemeClr val="lt1"/>
                </a:solidFill>
                <a:latin typeface="Arial"/>
                <a:ea typeface="Arial"/>
                <a:cs typeface="Arial"/>
                <a:sym typeface="Arial"/>
              </a:endParaRPr>
            </a:p>
            <a:p>
              <a:pPr marL="228600" marR="0" lvl="1" indent="-228600" algn="l" rtl="0">
                <a:lnSpc>
                  <a:spcPct val="90000"/>
                </a:lnSpc>
                <a:spcBef>
                  <a:spcPts val="360"/>
                </a:spcBef>
                <a:spcAft>
                  <a:spcPts val="0"/>
                </a:spcAft>
                <a:buClr>
                  <a:srgbClr val="000000"/>
                </a:buClr>
                <a:buSzPts val="2400"/>
                <a:buFont typeface="Arial"/>
                <a:buChar char="•"/>
              </a:pPr>
              <a:r>
                <a:rPr lang="en-US" sz="2400" b="0" i="0" u="none" strike="noStrike" cap="none">
                  <a:solidFill>
                    <a:schemeClr val="lt1"/>
                  </a:solidFill>
                  <a:latin typeface="Arial"/>
                  <a:ea typeface="Arial"/>
                  <a:cs typeface="Arial"/>
                  <a:sym typeface="Arial"/>
                </a:rPr>
                <a:t>Helps YOU know what materials to have ready when! </a:t>
              </a:r>
              <a:endParaRPr sz="2400" b="0" i="0" u="none" strike="noStrike" cap="none">
                <a:solidFill>
                  <a:schemeClr val="lt1"/>
                </a:solidFill>
                <a:latin typeface="Arial"/>
                <a:ea typeface="Arial"/>
                <a:cs typeface="Arial"/>
                <a:sym typeface="Arial"/>
              </a:endParaRPr>
            </a:p>
          </p:txBody>
        </p:sp>
        <p:sp>
          <p:nvSpPr>
            <p:cNvPr id="284" name="Google Shape;284;p90"/>
            <p:cNvSpPr/>
            <p:nvPr/>
          </p:nvSpPr>
          <p:spPr>
            <a:xfrm>
              <a:off x="5015458" y="1192786"/>
              <a:ext cx="4558445" cy="2735067"/>
            </a:xfrm>
            <a:prstGeom prst="rect">
              <a:avLst/>
            </a:prstGeom>
            <a:solidFill>
              <a:srgbClr val="6FAA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90"/>
            <p:cNvSpPr txBox="1"/>
            <p:nvPr/>
          </p:nvSpPr>
          <p:spPr>
            <a:xfrm>
              <a:off x="5015458" y="1192786"/>
              <a:ext cx="4558445" cy="2735067"/>
            </a:xfrm>
            <a:prstGeom prst="rect">
              <a:avLst/>
            </a:prstGeom>
            <a:noFill/>
            <a:ln>
              <a:noFill/>
            </a:ln>
          </p:spPr>
          <p:txBody>
            <a:bodyPr spcFirstLastPara="1" wrap="square" lIns="118100" tIns="118100" rIns="118100" bIns="118100" anchor="t" anchorCtr="0">
              <a:noAutofit/>
            </a:bodyPr>
            <a:lstStyle/>
            <a:p>
              <a:pPr marL="0" marR="0" lvl="0" indent="0" algn="l" rtl="0">
                <a:lnSpc>
                  <a:spcPct val="90000"/>
                </a:lnSpc>
                <a:spcBef>
                  <a:spcPts val="0"/>
                </a:spcBef>
                <a:spcAft>
                  <a:spcPts val="0"/>
                </a:spcAft>
                <a:buClr>
                  <a:srgbClr val="000000"/>
                </a:buClr>
                <a:buSzPts val="3100"/>
                <a:buFont typeface="Arial"/>
                <a:buNone/>
              </a:pPr>
              <a:r>
                <a:rPr lang="en-US" sz="3100" b="1" i="0" u="none" strike="noStrike" cap="none">
                  <a:solidFill>
                    <a:schemeClr val="lt1"/>
                  </a:solidFill>
                  <a:latin typeface="Arial"/>
                  <a:ea typeface="Arial"/>
                  <a:cs typeface="Arial"/>
                  <a:sym typeface="Arial"/>
                </a:rPr>
                <a:t>Use Clearly Designated Spaces</a:t>
              </a:r>
              <a:endParaRPr sz="3100" b="0" i="0" u="none" strike="noStrike" cap="none">
                <a:solidFill>
                  <a:schemeClr val="lt1"/>
                </a:solidFill>
                <a:latin typeface="Arial"/>
                <a:ea typeface="Arial"/>
                <a:cs typeface="Arial"/>
                <a:sym typeface="Arial"/>
              </a:endParaRPr>
            </a:p>
            <a:p>
              <a:pPr marL="228600" marR="0" lvl="1" indent="-228600" algn="l" rtl="0">
                <a:lnSpc>
                  <a:spcPct val="90000"/>
                </a:lnSpc>
                <a:spcBef>
                  <a:spcPts val="1085"/>
                </a:spcBef>
                <a:spcAft>
                  <a:spcPts val="0"/>
                </a:spcAft>
                <a:buClr>
                  <a:srgbClr val="000000"/>
                </a:buClr>
                <a:buSzPts val="2400"/>
                <a:buFont typeface="Arial"/>
                <a:buChar char="•"/>
              </a:pPr>
              <a:r>
                <a:rPr lang="en-US" sz="2400" b="0" i="0" u="none" strike="noStrike" cap="none">
                  <a:solidFill>
                    <a:schemeClr val="lt1"/>
                  </a:solidFill>
                  <a:latin typeface="Arial"/>
                  <a:ea typeface="Arial"/>
                  <a:cs typeface="Arial"/>
                  <a:sym typeface="Arial"/>
                </a:rPr>
                <a:t>Have specific furniture, toys, and materials to facilitate smooth transitions and activities.</a:t>
              </a:r>
              <a:endParaRPr sz="2400" b="0" i="0" u="none" strike="noStrike" cap="none">
                <a:solidFill>
                  <a:schemeClr val="lt1"/>
                </a:solidFill>
                <a:latin typeface="Arial"/>
                <a:ea typeface="Arial"/>
                <a:cs typeface="Arial"/>
                <a:sym typeface="Arial"/>
              </a:endParaRPr>
            </a:p>
          </p:txBody>
        </p:sp>
      </p:grpSp>
      <p:sp>
        <p:nvSpPr>
          <p:cNvPr id="286" name="Google Shape;286;p90"/>
          <p:cNvSpPr txBox="1"/>
          <p:nvPr/>
        </p:nvSpPr>
        <p:spPr>
          <a:xfrm>
            <a:off x="1882434" y="4961240"/>
            <a:ext cx="3697877"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highlight>
                  <a:srgbClr val="FF00FF"/>
                </a:highlight>
                <a:latin typeface="Arial"/>
                <a:ea typeface="Arial"/>
                <a:cs typeface="Arial"/>
                <a:sym typeface="Arial"/>
              </a:rPr>
              <a:t>INSERT PICTURE OF ORGANIZATION</a:t>
            </a:r>
            <a:endParaRPr/>
          </a:p>
        </p:txBody>
      </p:sp>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1786</Words>
  <Application>Microsoft Office PowerPoint</Application>
  <PresentationFormat>Widescreen</PresentationFormat>
  <Paragraphs>166</Paragraphs>
  <Slides>24</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Calibri</vt:lpstr>
      <vt:lpstr>Century Gothic</vt:lpstr>
      <vt:lpstr>Times New Roman</vt:lpstr>
      <vt:lpstr>EB Garamond</vt:lpstr>
      <vt:lpstr>Gill Sans</vt:lpstr>
      <vt:lpstr>Quicksand</vt:lpstr>
      <vt:lpstr>Quattrocento Sans</vt:lpstr>
      <vt:lpstr>Arial</vt:lpstr>
      <vt:lpstr>1_Office Theme</vt:lpstr>
      <vt:lpstr> Module 12</vt:lpstr>
      <vt:lpstr>Objectives </vt:lpstr>
      <vt:lpstr>Time Management </vt:lpstr>
      <vt:lpstr>Time Management Tip #1  </vt:lpstr>
      <vt:lpstr>Time Management Tip #2  </vt:lpstr>
      <vt:lpstr>Prioritizing Tasks </vt:lpstr>
      <vt:lpstr>Tips for Prioritizing Tasks </vt:lpstr>
      <vt:lpstr>Time Management Tip #3</vt:lpstr>
      <vt:lpstr>How to Get and Stay Organized</vt:lpstr>
      <vt:lpstr>How to Get and Stay Organized</vt:lpstr>
      <vt:lpstr>Time Management Tip #4</vt:lpstr>
      <vt:lpstr>Time Management Tip #5</vt:lpstr>
      <vt:lpstr>PowerPoint Presentation</vt:lpstr>
      <vt:lpstr>Delegate Like A Pro</vt:lpstr>
      <vt:lpstr>Time Management Tip #6</vt:lpstr>
      <vt:lpstr>Time Management Tip #7</vt:lpstr>
      <vt:lpstr>Time Management Tip #8</vt:lpstr>
      <vt:lpstr>Self-Care and Wellness</vt:lpstr>
      <vt:lpstr>Self-Care and Wellness</vt:lpstr>
      <vt:lpstr>PowerPoint Presentation</vt:lpstr>
      <vt:lpstr>PowerPoint Presentation</vt:lpstr>
      <vt:lpstr>PowerPoint Presentation</vt:lpstr>
      <vt:lpstr>PowerPoint Presentation</vt:lpstr>
      <vt:lpstr>Questions? Concerns?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MacNish, Ashley</dc:creator>
  <cp:lastModifiedBy>Anna Winneker</cp:lastModifiedBy>
  <cp:revision>1</cp:revision>
  <dcterms:created xsi:type="dcterms:W3CDTF">2022-12-08T15:29:00Z</dcterms:created>
  <dcterms:modified xsi:type="dcterms:W3CDTF">2024-10-23T13:04:06Z</dcterms:modified>
</cp:coreProperties>
</file>